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  <p:sldMasterId id="2147483684" r:id="rId2"/>
  </p:sldMasterIdLst>
  <p:notesMasterIdLst>
    <p:notesMasterId r:id="rId12"/>
  </p:notesMasterIdLst>
  <p:sldIdLst>
    <p:sldId id="262" r:id="rId3"/>
    <p:sldId id="331" r:id="rId4"/>
    <p:sldId id="323" r:id="rId5"/>
    <p:sldId id="333" r:id="rId6"/>
    <p:sldId id="321" r:id="rId7"/>
    <p:sldId id="322" r:id="rId8"/>
    <p:sldId id="330" r:id="rId9"/>
    <p:sldId id="334" r:id="rId10"/>
    <p:sldId id="33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54" autoAdjust="0"/>
    <p:restoredTop sz="94650"/>
  </p:normalViewPr>
  <p:slideViewPr>
    <p:cSldViewPr snapToGrid="0">
      <p:cViewPr varScale="1">
        <p:scale>
          <a:sx n="116" d="100"/>
          <a:sy n="116" d="100"/>
        </p:scale>
        <p:origin x="84" y="3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EEABB0-08C8-0B46-AE0A-F1546C4A3D26}" type="datetimeFigureOut">
              <a:rPr lang="en-US" smtClean="0"/>
              <a:t>1/11/2020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B1B570-5433-DC48-8F65-1EA474482B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4248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8BDEB0-AFCF-4BA6-B562-D36FD1AE2648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63673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032000" y="3429000"/>
            <a:ext cx="10160000" cy="1219200"/>
          </a:xfrm>
        </p:spPr>
        <p:txBody>
          <a:bodyPr anchor="t" anchorCtr="0"/>
          <a:lstStyle>
            <a:lvl1pPr algn="ctr">
              <a:defRPr sz="3200">
                <a:ln w="900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064000" y="4648200"/>
            <a:ext cx="8128000" cy="914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8534400" y="6355080"/>
            <a:ext cx="3048000" cy="365760"/>
          </a:xfrm>
        </p:spPr>
        <p:txBody>
          <a:bodyPr/>
          <a:lstStyle>
            <a:lvl1pPr>
              <a:defRPr sz="1400"/>
            </a:lvl1pPr>
          </a:lstStyle>
          <a:p>
            <a:endParaRPr lang="en-US">
              <a:solidFill>
                <a:srgbClr val="465E9C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3864864" y="6355080"/>
            <a:ext cx="4632960" cy="365760"/>
          </a:xfrm>
        </p:spPr>
        <p:txBody>
          <a:bodyPr/>
          <a:lstStyle/>
          <a:p>
            <a:r>
              <a:rPr lang="en-US">
                <a:solidFill>
                  <a:srgbClr val="465E9C"/>
                </a:solidFill>
              </a:rPr>
              <a:t>Nagesh B Lakshminarayana</a:t>
            </a: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621536" y="6355080"/>
            <a:ext cx="1625600" cy="365760"/>
          </a:xfrm>
        </p:spPr>
        <p:txBody>
          <a:bodyPr/>
          <a:lstStyle/>
          <a:p>
            <a:fld id="{36F63085-4905-477F-9B03-95852450F900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465E9C"/>
                </a:solidFill>
              </a:rPr>
              <a:t>Nagesh B Lakshminarayana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63085-4905-477F-9B03-95852450F900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465E9C"/>
                </a:solidFill>
              </a:rPr>
              <a:t>Nagesh B Lakshminarayana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63085-4905-477F-9B03-95852450F900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590609" y="6447423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5814836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032000" y="3429000"/>
            <a:ext cx="10160000" cy="1219200"/>
          </a:xfrm>
        </p:spPr>
        <p:txBody>
          <a:bodyPr anchor="t" anchorCtr="0"/>
          <a:lstStyle>
            <a:lvl1pPr algn="ctr">
              <a:defRPr sz="3200">
                <a:ln w="900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064000" y="4648200"/>
            <a:ext cx="8128000" cy="914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8534400" y="6355080"/>
            <a:ext cx="3048000" cy="365760"/>
          </a:xfrm>
        </p:spPr>
        <p:txBody>
          <a:bodyPr/>
          <a:lstStyle>
            <a:lvl1pPr>
              <a:defRPr sz="1400"/>
            </a:lvl1pPr>
          </a:lstStyle>
          <a:p>
            <a:endParaRPr lang="en-US">
              <a:solidFill>
                <a:srgbClr val="465E9C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3864864" y="6355080"/>
            <a:ext cx="4632960" cy="365760"/>
          </a:xfrm>
        </p:spPr>
        <p:txBody>
          <a:bodyPr/>
          <a:lstStyle/>
          <a:p>
            <a:r>
              <a:rPr lang="en-US">
                <a:solidFill>
                  <a:srgbClr val="465E9C"/>
                </a:solidFill>
              </a:rPr>
              <a:t>Nagesh B Lakshminarayana</a:t>
            </a: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621536" y="6355080"/>
            <a:ext cx="1625600" cy="365760"/>
          </a:xfrm>
        </p:spPr>
        <p:txBody>
          <a:bodyPr/>
          <a:lstStyle/>
          <a:p>
            <a:fld id="{36F63085-4905-477F-9B03-95852450F900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n w="9000" cmpd="sng">
                  <a:solidFill>
                    <a:schemeClr val="bg2">
                      <a:lumMod val="2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" y="6579370"/>
            <a:ext cx="7823200" cy="228600"/>
          </a:xfrm>
        </p:spPr>
        <p:txBody>
          <a:bodyPr/>
          <a:lstStyle>
            <a:lvl1pPr algn="l">
              <a:defRPr sz="1200" b="0" i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77600" y="6604233"/>
            <a:ext cx="1016000" cy="228600"/>
          </a:xfrm>
        </p:spPr>
        <p:txBody>
          <a:bodyPr/>
          <a:lstStyle>
            <a:lvl1pPr algn="ctr">
              <a:defRPr sz="1050" b="1" cap="none" spc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fld id="{36F63085-4905-477F-9B03-95852450F900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4800" y="1143000"/>
            <a:ext cx="11582400" cy="5181600"/>
          </a:xfrm>
        </p:spPr>
        <p:txBody>
          <a:bodyPr>
            <a:normAutofit/>
          </a:bodyPr>
          <a:lstStyle>
            <a:lvl1pPr>
              <a:defRPr sz="2400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>
              <a:defRPr sz="2000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>
              <a:defRPr sz="1800"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>
              <a:defRPr sz="1600"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>
              <a:defRPr sz="1400">
                <a:latin typeface="Tahoma" pitchFamily="34" charset="0"/>
                <a:ea typeface="Tahoma" pitchFamily="34" charset="0"/>
                <a:cs typeface="Tahoma" pitchFamily="34" charset="0"/>
              </a:defRPr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25600" y="2971800"/>
            <a:ext cx="9144000" cy="1066800"/>
          </a:xfrm>
        </p:spPr>
        <p:txBody>
          <a:bodyPr anchor="ctr" anchorCtr="0"/>
          <a:lstStyle>
            <a:lvl1pPr algn="r">
              <a:buNone/>
              <a:defRPr sz="3200" b="1" cap="none" spc="0" baseline="0">
                <a:ln w="9000" cmpd="sng">
                  <a:solidFill>
                    <a:schemeClr val="bg2">
                      <a:lumMod val="2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27200" y="4267200"/>
            <a:ext cx="90424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bg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34400" y="6355080"/>
            <a:ext cx="3048000" cy="365760"/>
          </a:xfrm>
        </p:spPr>
        <p:txBody>
          <a:bodyPr/>
          <a:lstStyle/>
          <a:p>
            <a:endParaRPr lang="en-US">
              <a:solidFill>
                <a:srgbClr val="CCDDE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64864" y="6355080"/>
            <a:ext cx="4632960" cy="365760"/>
          </a:xfrm>
        </p:spPr>
        <p:txBody>
          <a:bodyPr/>
          <a:lstStyle/>
          <a:p>
            <a:r>
              <a:rPr lang="en-US">
                <a:solidFill>
                  <a:srgbClr val="CCDDEA"/>
                </a:solidFill>
              </a:rPr>
              <a:t>Nagesh B Lakshminarayana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26464" y="6355080"/>
            <a:ext cx="2027936" cy="365760"/>
          </a:xfrm>
        </p:spPr>
        <p:txBody>
          <a:bodyPr/>
          <a:lstStyle/>
          <a:p>
            <a:fld id="{36F63085-4905-477F-9B03-95852450F900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19200" y="2819400"/>
            <a:ext cx="9753600" cy="1280160"/>
          </a:xfrm>
          <a:prstGeom prst="rect">
            <a:avLst/>
          </a:prstGeom>
          <a:noFill/>
          <a:ln w="6350" cap="rnd" cmpd="sng" algn="ctr">
            <a:solidFill>
              <a:schemeClr val="bg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19200" y="2819400"/>
            <a:ext cx="304800" cy="1280160"/>
          </a:xfrm>
          <a:prstGeom prst="rect">
            <a:avLst/>
          </a:prstGeom>
          <a:solidFill>
            <a:schemeClr val="bg2">
              <a:lumMod val="50000"/>
            </a:schemeClr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465E9C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304800" y="1143000"/>
            <a:ext cx="5693664" cy="501396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176264" y="1143000"/>
            <a:ext cx="5710936" cy="50109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11277600" cy="838200"/>
          </a:xfrm>
        </p:spPr>
        <p:txBody>
          <a:bodyPr/>
          <a:lstStyle>
            <a:lvl1pPr>
              <a:defRPr>
                <a:ln w="9000" cmpd="sng">
                  <a:solidFill>
                    <a:schemeClr val="bg2">
                      <a:lumMod val="2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176000" y="767567"/>
            <a:ext cx="1016000" cy="228600"/>
          </a:xfrm>
        </p:spPr>
        <p:txBody>
          <a:bodyPr/>
          <a:lstStyle>
            <a:lvl1pPr algn="ctr">
              <a:defRPr sz="1050" b="1" cap="none" spc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fld id="{36F63085-4905-477F-9B03-95852450F900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" y="6596148"/>
            <a:ext cx="7823200" cy="228600"/>
          </a:xfrm>
        </p:spPr>
        <p:txBody>
          <a:bodyPr/>
          <a:lstStyle>
            <a:lvl1pPr algn="l">
              <a:defRPr sz="1200" b="0" i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>
                <a:solidFill>
                  <a:prstClr val="black"/>
                </a:solidFill>
              </a:rPr>
              <a:t> 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285875"/>
            <a:ext cx="5386917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7601" y="1295400"/>
            <a:ext cx="5389033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465E9C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465E9C"/>
                </a:solidFill>
              </a:rPr>
              <a:t>Nagesh B Lakshminarayana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63085-4905-477F-9B03-95852450F900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133600"/>
            <a:ext cx="5384800" cy="4038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6197600" y="2133600"/>
            <a:ext cx="5384800" cy="4038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9144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465E9C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465E9C"/>
                </a:solidFill>
              </a:rPr>
              <a:t>Nagesh B Lakshminarayana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63085-4905-477F-9B03-95852450F900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590609" y="6447423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465E9C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465E9C"/>
                </a:solidFill>
              </a:rPr>
              <a:t>Nagesh B Lakshminarayana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63085-4905-477F-9B03-95852450F900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590609" y="6447423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32800" y="304800"/>
            <a:ext cx="33528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8432800" y="1219201"/>
            <a:ext cx="33528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465E9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465E9C"/>
                </a:solidFill>
              </a:rPr>
              <a:t>Nagesh B Lakshminarayana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63085-4905-477F-9B03-95852450F900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5220033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590609" y="6447423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406400" y="304800"/>
            <a:ext cx="7620000" cy="5715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n w="9000" cmpd="sng">
                  <a:solidFill>
                    <a:schemeClr val="bg2">
                      <a:lumMod val="2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" y="6579370"/>
            <a:ext cx="7823200" cy="228600"/>
          </a:xfrm>
        </p:spPr>
        <p:txBody>
          <a:bodyPr/>
          <a:lstStyle>
            <a:lvl1pPr algn="l">
              <a:defRPr sz="1200" b="0" i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77600" y="6604233"/>
            <a:ext cx="1016000" cy="228600"/>
          </a:xfrm>
        </p:spPr>
        <p:txBody>
          <a:bodyPr/>
          <a:lstStyle>
            <a:lvl1pPr algn="ctr">
              <a:defRPr sz="1050" b="1" cap="none" spc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fld id="{36F63085-4905-477F-9B03-95852450F900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4800" y="1143000"/>
            <a:ext cx="11582400" cy="5181600"/>
          </a:xfrm>
        </p:spPr>
        <p:txBody>
          <a:bodyPr>
            <a:normAutofit/>
          </a:bodyPr>
          <a:lstStyle>
            <a:lvl1pPr>
              <a:defRPr sz="2400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>
              <a:defRPr sz="2000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>
              <a:defRPr sz="1800"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>
              <a:defRPr sz="1600"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>
              <a:defRPr sz="1400">
                <a:latin typeface="Tahoma" pitchFamily="34" charset="0"/>
                <a:ea typeface="Tahoma" pitchFamily="34" charset="0"/>
                <a:cs typeface="Tahoma" pitchFamily="34" charset="0"/>
              </a:defRPr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00856"/>
            <a:ext cx="109728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09600" y="1905000"/>
            <a:ext cx="109728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219200"/>
            <a:ext cx="109728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CCDDEA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CCDDEA"/>
                </a:solidFill>
              </a:rPr>
              <a:t>Nagesh B Lakshminarayana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63085-4905-477F-9B03-95852450F900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590609" y="6447423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09600" y="500856"/>
            <a:ext cx="24384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465E9C"/>
                </a:solidFill>
              </a:rPr>
              <a:t>Nagesh B Lakshminarayana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63085-4905-477F-9B03-95852450F900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465E9C"/>
                </a:solidFill>
              </a:rPr>
              <a:t>Nagesh B Lakshminarayana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63085-4905-477F-9B03-95852450F900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590609" y="6447423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5814836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25600" y="2971800"/>
            <a:ext cx="9144000" cy="1066800"/>
          </a:xfrm>
        </p:spPr>
        <p:txBody>
          <a:bodyPr anchor="ctr" anchorCtr="0"/>
          <a:lstStyle>
            <a:lvl1pPr algn="r">
              <a:buNone/>
              <a:defRPr sz="3200" b="1" cap="none" spc="0" baseline="0">
                <a:ln w="9000" cmpd="sng">
                  <a:solidFill>
                    <a:schemeClr val="bg2">
                      <a:lumMod val="2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27200" y="4267200"/>
            <a:ext cx="90424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bg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34400" y="6355080"/>
            <a:ext cx="3048000" cy="365760"/>
          </a:xfrm>
        </p:spPr>
        <p:txBody>
          <a:bodyPr/>
          <a:lstStyle/>
          <a:p>
            <a:endParaRPr lang="en-US">
              <a:solidFill>
                <a:srgbClr val="CCDDE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64864" y="6355080"/>
            <a:ext cx="4632960" cy="365760"/>
          </a:xfrm>
        </p:spPr>
        <p:txBody>
          <a:bodyPr/>
          <a:lstStyle/>
          <a:p>
            <a:r>
              <a:rPr lang="en-US">
                <a:solidFill>
                  <a:srgbClr val="CCDDEA"/>
                </a:solidFill>
              </a:rPr>
              <a:t>Nagesh B Lakshminarayana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26464" y="6355080"/>
            <a:ext cx="2027936" cy="365760"/>
          </a:xfrm>
        </p:spPr>
        <p:txBody>
          <a:bodyPr/>
          <a:lstStyle/>
          <a:p>
            <a:fld id="{36F63085-4905-477F-9B03-95852450F900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19200" y="2819400"/>
            <a:ext cx="9753600" cy="1280160"/>
          </a:xfrm>
          <a:prstGeom prst="rect">
            <a:avLst/>
          </a:prstGeom>
          <a:noFill/>
          <a:ln w="6350" cap="rnd" cmpd="sng" algn="ctr">
            <a:solidFill>
              <a:schemeClr val="bg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19200" y="2819400"/>
            <a:ext cx="304800" cy="1280160"/>
          </a:xfrm>
          <a:prstGeom prst="rect">
            <a:avLst/>
          </a:prstGeom>
          <a:solidFill>
            <a:schemeClr val="bg2">
              <a:lumMod val="50000"/>
            </a:schemeClr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465E9C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304800" y="1143000"/>
            <a:ext cx="5693664" cy="501396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176264" y="1143000"/>
            <a:ext cx="5710936" cy="50109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11277600" cy="838200"/>
          </a:xfrm>
        </p:spPr>
        <p:txBody>
          <a:bodyPr/>
          <a:lstStyle>
            <a:lvl1pPr>
              <a:defRPr>
                <a:ln w="9000" cmpd="sng">
                  <a:solidFill>
                    <a:schemeClr val="bg2">
                      <a:lumMod val="2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176000" y="767567"/>
            <a:ext cx="1016000" cy="228600"/>
          </a:xfrm>
        </p:spPr>
        <p:txBody>
          <a:bodyPr/>
          <a:lstStyle>
            <a:lvl1pPr algn="ctr">
              <a:defRPr sz="1050" b="1" cap="none" spc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fld id="{36F63085-4905-477F-9B03-95852450F900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" y="6596148"/>
            <a:ext cx="7823200" cy="228600"/>
          </a:xfrm>
        </p:spPr>
        <p:txBody>
          <a:bodyPr/>
          <a:lstStyle>
            <a:lvl1pPr algn="l">
              <a:defRPr sz="1200" b="0" i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>
                <a:solidFill>
                  <a:prstClr val="black"/>
                </a:solidFill>
              </a:rPr>
              <a:t> 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285875"/>
            <a:ext cx="5386917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7601" y="1295400"/>
            <a:ext cx="5389033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465E9C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465E9C"/>
                </a:solidFill>
              </a:rPr>
              <a:t>Nagesh B Lakshminarayana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63085-4905-477F-9B03-95852450F900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133600"/>
            <a:ext cx="5384800" cy="4038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6197600" y="2133600"/>
            <a:ext cx="5384800" cy="4038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9144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465E9C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465E9C"/>
                </a:solidFill>
              </a:rPr>
              <a:t>Nagesh B Lakshminarayana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63085-4905-477F-9B03-95852450F900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590609" y="6447423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465E9C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465E9C"/>
                </a:solidFill>
              </a:rPr>
              <a:t>Nagesh B Lakshminarayana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63085-4905-477F-9B03-95852450F900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590609" y="6447423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32800" y="304800"/>
            <a:ext cx="33528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8432800" y="1219201"/>
            <a:ext cx="33528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465E9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465E9C"/>
                </a:solidFill>
              </a:rPr>
              <a:t>Nagesh B Lakshminarayana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63085-4905-477F-9B03-95852450F900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5220033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590609" y="6447423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406400" y="304800"/>
            <a:ext cx="7620000" cy="5715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00856"/>
            <a:ext cx="109728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09600" y="1905000"/>
            <a:ext cx="109728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219200"/>
            <a:ext cx="109728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CCDDEA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CCDDEA"/>
                </a:solidFill>
              </a:rPr>
              <a:t>Nagesh B Lakshminarayana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63085-4905-477F-9B03-95852450F900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590609" y="6447423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09600" y="500856"/>
            <a:ext cx="24384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4800" y="152400"/>
            <a:ext cx="11277600" cy="8382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4800" y="1143000"/>
            <a:ext cx="11582400" cy="51816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8534400" y="6356350"/>
            <a:ext cx="3052064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465E9C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133600" y="6356350"/>
            <a:ext cx="46736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en-US">
                <a:solidFill>
                  <a:srgbClr val="465E9C"/>
                </a:solidFill>
              </a:rPr>
              <a:t>Nagesh B Lakshminarayana</a:t>
            </a: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0972800" y="685800"/>
            <a:ext cx="1219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 b="0" cap="none" spc="0">
                <a:ln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r>
              <a:rPr lang="en-US">
                <a:solidFill>
                  <a:prstClr val="black"/>
                </a:solidFill>
              </a:rPr>
              <a:t>a</a:t>
            </a:r>
            <a:fld id="{36F63085-4905-477F-9B03-95852450F900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2780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3200" b="1" kern="1200" cap="none" spc="0">
          <a:ln w="9000" cmpd="sng">
            <a:solidFill>
              <a:schemeClr val="bg2">
                <a:lumMod val="25000"/>
              </a:schemeClr>
            </a:solidFill>
            <a:prstDash val="solid"/>
          </a:ln>
          <a:solidFill>
            <a:schemeClr val="bg2">
              <a:lumMod val="25000"/>
            </a:schemeClr>
          </a:solidFill>
          <a:effectLst>
            <a:reflection blurRad="12700" stA="28000" endPos="45000" dist="1000" dir="5400000" sy="-100000" algn="bl" rotWithShape="0"/>
          </a:effectLst>
          <a:latin typeface="Tahoma" pitchFamily="34" charset="0"/>
          <a:ea typeface="Tahoma" pitchFamily="34" charset="0"/>
          <a:cs typeface="Tahoma" pitchFamily="34" charset="0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100000"/>
        <a:buFont typeface="Tahoma" pitchFamily="34" charset="0"/>
        <a:buChar char="|"/>
        <a:defRPr kumimoji="0" sz="2800" kern="12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1pPr>
      <a:lvl2pPr marL="548640" indent="-274320" algn="l" rtl="0" eaLnBrk="1" latinLnBrk="0" hangingPunct="1">
        <a:spcBef>
          <a:spcPts val="500"/>
        </a:spcBef>
        <a:buClr>
          <a:schemeClr val="accent4"/>
        </a:buClr>
        <a:buSzPct val="76000"/>
        <a:buFont typeface="Wingdings 3" pitchFamily="18" charset="2"/>
        <a:buChar char=""/>
        <a:defRPr kumimoji="0" sz="2400" kern="1200">
          <a:solidFill>
            <a:schemeClr val="tx2"/>
          </a:solidFill>
          <a:latin typeface="Tahoma" pitchFamily="34" charset="0"/>
          <a:ea typeface="Tahoma" pitchFamily="34" charset="0"/>
          <a:cs typeface="Tahoma" pitchFamily="34" charset="0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4800" y="152400"/>
            <a:ext cx="11277600" cy="8382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4800" y="1143000"/>
            <a:ext cx="11582400" cy="51816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8534400" y="6356350"/>
            <a:ext cx="3052064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465E9C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133600" y="6356350"/>
            <a:ext cx="46736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en-US">
                <a:solidFill>
                  <a:srgbClr val="465E9C"/>
                </a:solidFill>
              </a:rPr>
              <a:t>Nagesh B Lakshminarayana</a:t>
            </a: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0972800" y="685800"/>
            <a:ext cx="1219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 b="0" cap="none" spc="0">
                <a:ln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r>
              <a:rPr lang="en-US">
                <a:solidFill>
                  <a:prstClr val="black"/>
                </a:solidFill>
              </a:rPr>
              <a:t>a</a:t>
            </a:r>
            <a:fld id="{36F63085-4905-477F-9B03-95852450F900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6922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3200" b="1" kern="1200" cap="none" spc="0">
          <a:ln w="9000" cmpd="sng">
            <a:solidFill>
              <a:schemeClr val="bg2">
                <a:lumMod val="25000"/>
              </a:schemeClr>
            </a:solidFill>
            <a:prstDash val="solid"/>
          </a:ln>
          <a:solidFill>
            <a:schemeClr val="bg2">
              <a:lumMod val="25000"/>
            </a:schemeClr>
          </a:solidFill>
          <a:effectLst>
            <a:reflection blurRad="12700" stA="28000" endPos="45000" dist="1000" dir="5400000" sy="-100000" algn="bl" rotWithShape="0"/>
          </a:effectLst>
          <a:latin typeface="Tahoma" pitchFamily="34" charset="0"/>
          <a:ea typeface="Tahoma" pitchFamily="34" charset="0"/>
          <a:cs typeface="Tahoma" pitchFamily="34" charset="0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100000"/>
        <a:buFont typeface="Tahoma" pitchFamily="34" charset="0"/>
        <a:buChar char="|"/>
        <a:defRPr kumimoji="0" sz="2800" kern="12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1pPr>
      <a:lvl2pPr marL="548640" indent="-274320" algn="l" rtl="0" eaLnBrk="1" latinLnBrk="0" hangingPunct="1">
        <a:spcBef>
          <a:spcPts val="500"/>
        </a:spcBef>
        <a:buClr>
          <a:schemeClr val="accent4"/>
        </a:buClr>
        <a:buSzPct val="76000"/>
        <a:buFont typeface="Wingdings 3" pitchFamily="18" charset="2"/>
        <a:buChar char=""/>
        <a:defRPr kumimoji="0" sz="2400" kern="1200">
          <a:solidFill>
            <a:schemeClr val="tx2"/>
          </a:solidFill>
          <a:latin typeface="Tahoma" pitchFamily="34" charset="0"/>
          <a:ea typeface="Tahoma" pitchFamily="34" charset="0"/>
          <a:cs typeface="Tahoma" pitchFamily="34" charset="0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khronos.org/registry/vulkan/" TargetMode="External"/><Relationship Id="rId3" Type="http://schemas.openxmlformats.org/officeDocument/2006/relationships/hyperlink" Target="https://riscv.org/specifications/" TargetMode="External"/><Relationship Id="rId7" Type="http://schemas.openxmlformats.org/officeDocument/2006/relationships/hyperlink" Target="http://portablecl.org/" TargetMode="External"/><Relationship Id="rId2" Type="http://schemas.openxmlformats.org/officeDocument/2006/relationships/hyperlink" Target="https://github.gatech.edu/casl/Vortex/docs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www.khronos.org/registry/OpenCL/specs/opencl-1.2.pdf" TargetMode="External"/><Relationship Id="rId5" Type="http://schemas.openxmlformats.org/officeDocument/2006/relationships/hyperlink" Target="https://riscv.org/software-status/" TargetMode="External"/><Relationship Id="rId10" Type="http://schemas.openxmlformats.org/officeDocument/2006/relationships/hyperlink" Target="https://github.gatech.edu/casl/pocl" TargetMode="External"/><Relationship Id="rId4" Type="http://schemas.openxmlformats.org/officeDocument/2006/relationships/hyperlink" Target="https://riscv.org/risc-v-cores/" TargetMode="External"/><Relationship Id="rId9" Type="http://schemas.openxmlformats.org/officeDocument/2006/relationships/hyperlink" Target="https://github.gatech.edu/casl/Vortex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15513" y="1865868"/>
            <a:ext cx="9979447" cy="1857993"/>
          </a:xfrm>
          <a:solidFill>
            <a:srgbClr val="FFFFFF"/>
          </a:solidFill>
        </p:spPr>
        <p:txBody>
          <a:bodyPr>
            <a:normAutofit fontScale="90000"/>
          </a:bodyPr>
          <a:lstStyle/>
          <a:p>
            <a:br>
              <a:rPr lang="en-US" dirty="0">
                <a:latin typeface="Tahoma"/>
                <a:ea typeface="Tahoma"/>
                <a:cs typeface="Tahoma"/>
              </a:rPr>
            </a:br>
            <a:r>
              <a:rPr lang="en-US" sz="5300" dirty="0">
                <a:latin typeface="Tahoma"/>
                <a:ea typeface="Tahoma"/>
                <a:cs typeface="Tahoma"/>
              </a:rPr>
              <a:t>Vortex GPGPU </a:t>
            </a:r>
            <a:br>
              <a:rPr lang="en-US" sz="5300" dirty="0">
                <a:latin typeface="Tahoma"/>
                <a:ea typeface="Tahoma"/>
                <a:cs typeface="Tahoma"/>
              </a:rPr>
            </a:br>
            <a:r>
              <a:rPr lang="en-US" sz="5300" dirty="0">
                <a:latin typeface="Tahoma"/>
                <a:ea typeface="Tahoma"/>
                <a:cs typeface="Tahoma"/>
              </a:rPr>
              <a:t>Projects</a:t>
            </a:r>
            <a:endParaRPr lang="en-US" sz="5300" dirty="0">
              <a:ln w="9000" cmpd="sng">
                <a:solidFill>
                  <a:prstClr val="black"/>
                </a:solidFill>
                <a:prstDash val="solid"/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19326927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502383-304E-4C17-8359-7DA13B8D3F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Vortex GPGPU Projects 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DA852BD-DA8F-41F7-9413-7E9C3AC737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D4BE32-AB3F-4F71-9DDA-C9790D561C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63085-4905-477F-9B03-95852450F900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D8A1208D-7EF8-40A4-A647-2EF76EB9444F}"/>
              </a:ext>
            </a:extLst>
          </p:cNvPr>
          <p:cNvSpPr txBox="1">
            <a:spLocks/>
          </p:cNvSpPr>
          <p:nvPr/>
        </p:nvSpPr>
        <p:spPr>
          <a:xfrm>
            <a:off x="304799" y="1143000"/>
            <a:ext cx="11484429" cy="51816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2"/>
              </a:buClr>
              <a:buSzPct val="100000"/>
              <a:buFont typeface="Tahoma" pitchFamily="34" charset="0"/>
              <a:buChar char="|"/>
              <a:defRPr kumimoji="0" sz="2400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4"/>
              </a:buClr>
              <a:buSzPct val="76000"/>
              <a:buFont typeface="Wingdings 3" pitchFamily="18" charset="2"/>
              <a:buChar char=""/>
              <a:defRPr kumimoji="0" sz="2000" kern="1200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1800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400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Porting Vortex to FPGAs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Implement necessary hardness and optimizations to evaluate Vortex on actual FPGA.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L2 Cache Implementation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Implement a L2 Cache to reduce memory latency.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OpenCL Compiler Optimizations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Implement LLVM passes to support Vortex special instructions for parallel compute.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RISC-V Standard Extensions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Extend Vortex capabilities by implementing remining RISC-V extensions.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RISC-V extension for Graphics Rendering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Investigate and propose a RISC-V extension for Graphics.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Co-processor Interface for Vortex Accelerator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Implement host-accelerator interface with standard RISC-V CPU.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US" dirty="0"/>
          </a:p>
          <a:p>
            <a:pPr lvl="1">
              <a:buFont typeface="Wingdings" panose="05000000000000000000" pitchFamily="2" charset="2"/>
              <a:buChar char="Ø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3340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502383-304E-4C17-8359-7DA13B8D3F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Porting Vortex to FPGAs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DA852BD-DA8F-41F7-9413-7E9C3AC737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D4BE32-AB3F-4F71-9DDA-C9790D561C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63085-4905-477F-9B03-95852450F900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EEC00AB9-E32A-41B1-9396-83B52EB1784B}"/>
              </a:ext>
            </a:extLst>
          </p:cNvPr>
          <p:cNvSpPr txBox="1">
            <a:spLocks/>
          </p:cNvSpPr>
          <p:nvPr/>
        </p:nvSpPr>
        <p:spPr>
          <a:xfrm>
            <a:off x="304799" y="1143000"/>
            <a:ext cx="11484429" cy="5562600"/>
          </a:xfrm>
          <a:prstGeom prst="rect">
            <a:avLst/>
          </a:prstGeom>
        </p:spPr>
        <p:txBody>
          <a:bodyPr vert="horz">
            <a:normAutofit lnSpcReduction="10000"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2"/>
              </a:buClr>
              <a:buSzPct val="100000"/>
              <a:buFont typeface="Tahoma" pitchFamily="34" charset="0"/>
              <a:buChar char="|"/>
              <a:defRPr kumimoji="0" sz="2400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4"/>
              </a:buClr>
              <a:buSzPct val="76000"/>
              <a:buFont typeface="Wingdings 3" pitchFamily="18" charset="2"/>
              <a:buChar char=""/>
              <a:defRPr kumimoji="0" sz="2000" kern="1200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1800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400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Goal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Implementing necessary hardness and optimizations to evaluate Vortex on actual FPGA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Details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FPGA Device I/O Mapping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dirty="0"/>
              <a:t>Create top level module wrapper to interface with FPGA model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dirty="0"/>
              <a:t>May target 3 FPGA profiles (High, Med, Low)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FPGA Pre-evaluation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dirty="0"/>
              <a:t>Perform initial timing evaluation to identify performance bottlenecks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LSU Optimizations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dirty="0"/>
              <a:t>Components that require pipelining to increase clock frequency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dirty="0"/>
              <a:t>ALU (MUL/DIV) instructions are probably first candidates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Hardware Debugging and Bug Fixes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dirty="0"/>
              <a:t>Implement JTAG support for Vortex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dirty="0"/>
              <a:t>Enable GDB/</a:t>
            </a:r>
            <a:r>
              <a:rPr lang="en-US" dirty="0" err="1"/>
              <a:t>OpenOCD</a:t>
            </a:r>
            <a:r>
              <a:rPr lang="en-US" dirty="0"/>
              <a:t> support for Vortex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Skill Level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Verilog/VHDL 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US" dirty="0"/>
          </a:p>
          <a:p>
            <a:pPr lvl="1">
              <a:buFont typeface="Wingdings" panose="05000000000000000000" pitchFamily="2" charset="2"/>
              <a:buChar char="Ø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8017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502383-304E-4C17-8359-7DA13B8D3F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L2 Cache Implementation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DA852BD-DA8F-41F7-9413-7E9C3AC737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D4BE32-AB3F-4F71-9DDA-C9790D561C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63085-4905-477F-9B03-95852450F900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EEC00AB9-E32A-41B1-9396-83B52EB1784B}"/>
              </a:ext>
            </a:extLst>
          </p:cNvPr>
          <p:cNvSpPr txBox="1">
            <a:spLocks/>
          </p:cNvSpPr>
          <p:nvPr/>
        </p:nvSpPr>
        <p:spPr>
          <a:xfrm>
            <a:off x="304799" y="1143000"/>
            <a:ext cx="11484429" cy="55626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2"/>
              </a:buClr>
              <a:buSzPct val="100000"/>
              <a:buFont typeface="Tahoma" pitchFamily="34" charset="0"/>
              <a:buChar char="|"/>
              <a:defRPr kumimoji="0" sz="2400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4"/>
              </a:buClr>
              <a:buSzPct val="76000"/>
              <a:buFont typeface="Wingdings 3" pitchFamily="18" charset="2"/>
              <a:buChar char=""/>
              <a:defRPr kumimoji="0" sz="2000" kern="1200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1800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400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Goal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Implement a L2 Cache to reduce memory latency.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Details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Set-associative cache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The cache will be shared by L1 caches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Banked Design?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Fully configurable Verilog design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Implement simulation model in </a:t>
            </a:r>
            <a:r>
              <a:rPr lang="en-US" dirty="0" err="1"/>
              <a:t>SimX</a:t>
            </a: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Skill Level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Verilog/VHDL/architecture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US" dirty="0"/>
          </a:p>
          <a:p>
            <a:pPr lvl="1">
              <a:buFont typeface="Wingdings" panose="05000000000000000000" pitchFamily="2" charset="2"/>
              <a:buChar char="Ø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0626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502383-304E-4C17-8359-7DA13B8D3F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OpenCL Compiler Optimizations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DA852BD-DA8F-41F7-9413-7E9C3AC737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D4BE32-AB3F-4F71-9DDA-C9790D561C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63085-4905-477F-9B03-95852450F900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B69E211B-9944-4648-B890-9E3C6BC77CF3}"/>
              </a:ext>
            </a:extLst>
          </p:cNvPr>
          <p:cNvSpPr txBox="1">
            <a:spLocks/>
          </p:cNvSpPr>
          <p:nvPr/>
        </p:nvSpPr>
        <p:spPr>
          <a:xfrm>
            <a:off x="304799" y="1143000"/>
            <a:ext cx="11484429" cy="5181600"/>
          </a:xfrm>
          <a:prstGeom prst="rect">
            <a:avLst/>
          </a:prstGeom>
        </p:spPr>
        <p:txBody>
          <a:bodyPr vert="horz">
            <a:normAutofit lnSpcReduction="10000"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2"/>
              </a:buClr>
              <a:buSzPct val="100000"/>
              <a:buFont typeface="Tahoma" pitchFamily="34" charset="0"/>
              <a:buChar char="|"/>
              <a:defRPr kumimoji="0" sz="2400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4"/>
              </a:buClr>
              <a:buSzPct val="76000"/>
              <a:buFont typeface="Wingdings 3" pitchFamily="18" charset="2"/>
              <a:buChar char=""/>
              <a:defRPr kumimoji="0" sz="2000" kern="1200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1800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400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Goal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Implement LLVM passes to support Vortex special instructions for parallel compute.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Details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Native Support for If-Conversion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dirty="0"/>
              <a:t>Current implementation requires manual editing of if-else statements that cause control-flow divergence to insert Vortex join/fork instructions.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dirty="0"/>
              <a:t>Need to modify POCL backend to automatically handle the if-conversion when control-flow divergence exists.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Native Support for Barriers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dirty="0"/>
              <a:t>The current implementation for barriers in POCL on Vortex is limited in that we need to serialize the execution of threads in Vortex to exploit POCL barrier resolution.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dirty="0"/>
              <a:t>The solution is to implement the native support of barriers inside POCL and use Vortex barrier instruction such that barriers can be handle with effective parallelism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Skill Level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Knowledge in Compiler optimizations and experience with LLVM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7400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502383-304E-4C17-8359-7DA13B8D3F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RISC-V Standard Extensions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DA852BD-DA8F-41F7-9413-7E9C3AC737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D4BE32-AB3F-4F71-9DDA-C9790D561C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63085-4905-477F-9B03-95852450F900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36C48D47-29B9-4A66-A559-A0DC038B5852}"/>
              </a:ext>
            </a:extLst>
          </p:cNvPr>
          <p:cNvSpPr txBox="1">
            <a:spLocks/>
          </p:cNvSpPr>
          <p:nvPr/>
        </p:nvSpPr>
        <p:spPr>
          <a:xfrm>
            <a:off x="304799" y="1143000"/>
            <a:ext cx="11484429" cy="51816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2"/>
              </a:buClr>
              <a:buSzPct val="100000"/>
              <a:buFont typeface="Tahoma" pitchFamily="34" charset="0"/>
              <a:buChar char="|"/>
              <a:defRPr kumimoji="0" sz="2400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4"/>
              </a:buClr>
              <a:buSzPct val="76000"/>
              <a:buFont typeface="Wingdings 3" pitchFamily="18" charset="2"/>
              <a:buChar char=""/>
              <a:defRPr kumimoji="0" sz="2000" kern="1200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1800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400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Goal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Extending Vortex capabilities by implementing remining RISC-V extensions.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Details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Compressed instructions (C)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Atomic instructions (A)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Single-precision floating-point instructions (F)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Double-precision floating-Point instructions (D)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Bit manipulation instructions (B)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Implement Support in Vortex Emulator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Skill level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Verilog/VHDL 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  <a:p>
            <a:pPr lvl="1">
              <a:buFont typeface="Wingdings" panose="05000000000000000000" pitchFamily="2" charset="2"/>
              <a:buChar char="Ø"/>
            </a:pPr>
            <a:endParaRPr lang="en-US" dirty="0"/>
          </a:p>
          <a:p>
            <a:pPr lvl="1">
              <a:buFont typeface="Wingdings" panose="05000000000000000000" pitchFamily="2" charset="2"/>
              <a:buChar char="Ø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886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502383-304E-4C17-8359-7DA13B8D3F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RISC-V extension for Graphics Rendering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DA852BD-DA8F-41F7-9413-7E9C3AC737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D4BE32-AB3F-4F71-9DDA-C9790D561C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63085-4905-477F-9B03-95852450F900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36C48D47-29B9-4A66-A559-A0DC038B5852}"/>
              </a:ext>
            </a:extLst>
          </p:cNvPr>
          <p:cNvSpPr txBox="1">
            <a:spLocks/>
          </p:cNvSpPr>
          <p:nvPr/>
        </p:nvSpPr>
        <p:spPr>
          <a:xfrm>
            <a:off x="304799" y="1143000"/>
            <a:ext cx="11484429" cy="51816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2"/>
              </a:buClr>
              <a:buSzPct val="100000"/>
              <a:buFont typeface="Tahoma" pitchFamily="34" charset="0"/>
              <a:buChar char="|"/>
              <a:defRPr kumimoji="0" sz="2400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4"/>
              </a:buClr>
              <a:buSzPct val="76000"/>
              <a:buFont typeface="Wingdings 3" pitchFamily="18" charset="2"/>
              <a:buChar char=""/>
              <a:defRPr kumimoji="0" sz="2000" kern="1200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1800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400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Goal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Investigate and propose a RISC-V extension for Graphics.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Details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Accelerate OpenCL 1.2 Images feature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Implement Vulkan API v1.0 (mobile profile)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dirty="0"/>
              <a:t>Modify POCL front-end to implement runtime API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dirty="0"/>
              <a:t>Modify POCL back-end to compile shaders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dirty="0"/>
              <a:t>Implement multi-threaded rasterizer in software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Hardware-Accelerated Texture Filtering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dirty="0"/>
              <a:t>Implement new instructions for texture filtering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dirty="0"/>
              <a:t>Implement texture Cache with compression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Skill Level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C++/Verilog/VHDL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6590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502383-304E-4C17-8359-7DA13B8D3F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Co-processor Interface for Vortex Accelerator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DA852BD-DA8F-41F7-9413-7E9C3AC737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D4BE32-AB3F-4F71-9DDA-C9790D561C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63085-4905-477F-9B03-95852450F900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36C48D47-29B9-4A66-A559-A0DC038B5852}"/>
              </a:ext>
            </a:extLst>
          </p:cNvPr>
          <p:cNvSpPr txBox="1">
            <a:spLocks/>
          </p:cNvSpPr>
          <p:nvPr/>
        </p:nvSpPr>
        <p:spPr>
          <a:xfrm>
            <a:off x="304799" y="1143000"/>
            <a:ext cx="11484429" cy="51816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2"/>
              </a:buClr>
              <a:buSzPct val="100000"/>
              <a:buFont typeface="Tahoma" pitchFamily="34" charset="0"/>
              <a:buChar char="|"/>
              <a:defRPr kumimoji="0" sz="2400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4"/>
              </a:buClr>
              <a:buSzPct val="76000"/>
              <a:buFont typeface="Wingdings 3" pitchFamily="18" charset="2"/>
              <a:buChar char=""/>
              <a:defRPr kumimoji="0" sz="2000" kern="1200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1800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400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Goal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Implement host-accelerator interface with standard RISC-V CPU.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Details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Use existing open-source RISC-V CPU implementation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May need a full SoC baseline (e.g. Rocket Chip)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Design portable standalone interface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Modify OpenCL runtime to support offload model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Skill Level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Verilog/VHDL/Systems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3602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F3E9EA-946A-4583-83EB-40046378DF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7D2E0D8-364C-4BF7-A5F5-3BE62A5E5F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385DBC-3E48-4927-B8BA-DF86678691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63085-4905-477F-9B03-95852450F900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8BF2A87-44E8-4ABB-B0D7-35DCEFDC4E5D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Vortex</a:t>
            </a:r>
          </a:p>
          <a:p>
            <a:pPr lvl="1"/>
            <a:r>
              <a:rPr lang="en-US" dirty="0">
                <a:hlinkClick r:id="rId2"/>
              </a:rPr>
              <a:t>https://github.gatech.edu/casl/Vortex/docs</a:t>
            </a:r>
            <a:endParaRPr lang="en-US" dirty="0"/>
          </a:p>
          <a:p>
            <a:r>
              <a:rPr lang="en-US" dirty="0"/>
              <a:t>RISC-V</a:t>
            </a:r>
          </a:p>
          <a:p>
            <a:pPr lvl="1"/>
            <a:r>
              <a:rPr lang="en-US" dirty="0">
                <a:hlinkClick r:id="rId3"/>
              </a:rPr>
              <a:t>https://riscv.org/specifications/</a:t>
            </a:r>
            <a:endParaRPr lang="en-US" dirty="0">
              <a:hlinkClick r:id="rId4"/>
            </a:endParaRPr>
          </a:p>
          <a:p>
            <a:pPr lvl="1"/>
            <a:r>
              <a:rPr lang="en-US" dirty="0">
                <a:hlinkClick r:id="rId4"/>
              </a:rPr>
              <a:t>https://riscv.org/risc-v-cores/</a:t>
            </a:r>
            <a:endParaRPr lang="en-US" dirty="0"/>
          </a:p>
          <a:p>
            <a:pPr lvl="1"/>
            <a:r>
              <a:rPr lang="en-US" dirty="0">
                <a:hlinkClick r:id="rId5"/>
              </a:rPr>
              <a:t>https://riscv.org/software-status/</a:t>
            </a:r>
            <a:endParaRPr lang="en-US" dirty="0"/>
          </a:p>
          <a:p>
            <a:r>
              <a:rPr lang="en-US" dirty="0"/>
              <a:t>OpenCL</a:t>
            </a:r>
          </a:p>
          <a:p>
            <a:pPr lvl="1"/>
            <a:r>
              <a:rPr lang="en-US" dirty="0">
                <a:hlinkClick r:id="rId6"/>
              </a:rPr>
              <a:t>https://www.khronos.org/registry/OpenCL/specs/opencl-1.2.pdf</a:t>
            </a:r>
            <a:endParaRPr lang="en-US" dirty="0">
              <a:hlinkClick r:id="rId7"/>
            </a:endParaRPr>
          </a:p>
          <a:p>
            <a:pPr lvl="1"/>
            <a:r>
              <a:rPr lang="en-US" dirty="0">
                <a:hlinkClick r:id="rId7"/>
              </a:rPr>
              <a:t>http://portablecl.org/</a:t>
            </a:r>
            <a:endParaRPr lang="en-US" dirty="0"/>
          </a:p>
          <a:p>
            <a:r>
              <a:rPr lang="en-US" dirty="0"/>
              <a:t>Vulkan</a:t>
            </a:r>
          </a:p>
          <a:p>
            <a:pPr lvl="1"/>
            <a:r>
              <a:rPr lang="en-US" dirty="0">
                <a:hlinkClick r:id="rId8"/>
              </a:rPr>
              <a:t>https://www.khronos.org/registry/vulkan/</a:t>
            </a:r>
            <a:endParaRPr lang="en-US" dirty="0"/>
          </a:p>
          <a:p>
            <a:r>
              <a:rPr lang="en-US" dirty="0"/>
              <a:t>Git Repositories</a:t>
            </a:r>
          </a:p>
          <a:p>
            <a:pPr lvl="1"/>
            <a:r>
              <a:rPr lang="en-US" dirty="0">
                <a:hlinkClick r:id="rId9"/>
              </a:rPr>
              <a:t>https://github.gatech.edu/casl/Vortex</a:t>
            </a:r>
            <a:endParaRPr lang="en-US" dirty="0"/>
          </a:p>
          <a:p>
            <a:pPr lvl="1"/>
            <a:r>
              <a:rPr lang="en-US" dirty="0">
                <a:hlinkClick r:id="rId10"/>
              </a:rPr>
              <a:t>https://github.gatech.edu/casl/pocl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152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Origi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Custom 3">
      <a:majorFont>
        <a:latin typeface="Tahoma"/>
        <a:ea typeface="돋움"/>
        <a:cs typeface=""/>
      </a:majorFont>
      <a:minorFont>
        <a:latin typeface="Tahoma"/>
        <a:ea typeface="맑은 고딕"/>
        <a:cs typeface="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rigi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Custom 3">
      <a:majorFont>
        <a:latin typeface="Tahoma"/>
        <a:ea typeface="돋움"/>
        <a:cs typeface=""/>
      </a:majorFont>
      <a:minorFont>
        <a:latin typeface="Tahoma"/>
        <a:ea typeface="맑은 고딕"/>
        <a:cs typeface="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11571</TotalTime>
  <Words>647</Words>
  <Application>Microsoft Office PowerPoint</Application>
  <PresentationFormat>Widescreen</PresentationFormat>
  <Paragraphs>124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Calibri</vt:lpstr>
      <vt:lpstr>Tahoma</vt:lpstr>
      <vt:lpstr>Wingdings</vt:lpstr>
      <vt:lpstr>Wingdings 3</vt:lpstr>
      <vt:lpstr>1_Origin</vt:lpstr>
      <vt:lpstr>Origin</vt:lpstr>
      <vt:lpstr> Vortex GPGPU  Projects</vt:lpstr>
      <vt:lpstr>Vortex GPGPU Projects </vt:lpstr>
      <vt:lpstr>Porting Vortex to FPGAs</vt:lpstr>
      <vt:lpstr>L2 Cache Implementation</vt:lpstr>
      <vt:lpstr>OpenCL Compiler Optimizations</vt:lpstr>
      <vt:lpstr>RISC-V Standard Extensions</vt:lpstr>
      <vt:lpstr>RISC-V extension for Graphics Rendering</vt:lpstr>
      <vt:lpstr>Co-processor Interface for Vortex Accelerator</vt:lpstr>
      <vt:lpstr>Resources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HpArch Research Projects</dc:title>
  <dc:creator>Microsoft Office User</dc:creator>
  <cp:lastModifiedBy>Blaise Tine</cp:lastModifiedBy>
  <cp:revision>1466</cp:revision>
  <cp:lastPrinted>2017-09-22T13:21:54Z</cp:lastPrinted>
  <dcterms:created xsi:type="dcterms:W3CDTF">2017-09-19T22:16:54Z</dcterms:created>
  <dcterms:modified xsi:type="dcterms:W3CDTF">2020-01-11T14:50:10Z</dcterms:modified>
</cp:coreProperties>
</file>