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/>
    <p:restoredTop sz="94745"/>
  </p:normalViewPr>
  <p:slideViewPr>
    <p:cSldViewPr>
      <p:cViewPr>
        <p:scale>
          <a:sx n="80" d="100"/>
          <a:sy n="80" d="100"/>
        </p:scale>
        <p:origin x="1768" y="5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B491-BD72-4EF5-B7D6-A70CA91E5FD7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47BC6-7E2E-4F02-9D34-EFF07A3C4A3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985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1732D-A8C2-4A32-A7B3-4232DBB5B75F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57AAA-41A5-4D72-BA7B-7B6077BF72C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41513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05C78-4577-48D8-A438-C51C4D0362C8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8182C-262D-42E9-BA03-7FBB110035A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8358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50A8-43B2-4869-8DFD-5F679B80BB8D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0856-7BF0-42FB-9226-968A9B8AC27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3996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B6B2B-2F07-48D0-883B-5EA8462744F5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854FA-2DCF-4F00-BC42-1098CC29AD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219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68A50-34B4-4ECF-9233-B1F702DD3719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6AEB9-44F8-46E0-BA74-533AA4098F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287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49039-3263-45BC-B9C4-5B6DF6BE01D4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9F601-1187-4177-803D-E4D6A833FDD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690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C6AC-9404-4A3D-90A4-5A3615A8A76B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3A5AC-049B-412A-8FF1-973C15961F9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4368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253B-C707-4357-9A76-34C110B272BF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ADC4-CD96-4BA2-BABA-784EF28CBEC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534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593C-7E98-4C83-A100-DDE5584BCBB8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1C4CA-5AC4-40B0-A4B4-38A6B9A66F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2428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7B774-150E-4C85-8D88-CEB28EE6745E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A53C-1307-4A86-8FB8-D1ED0D2221B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8506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4CC6AC-DC94-4147-A48C-34D42EF572DC}" type="datetimeFigureOut">
              <a:rPr lang="ja-JP" altLang="en-US"/>
              <a:pPr>
                <a:defRPr/>
              </a:pPr>
              <a:t>2017/8/1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11914F-DE37-4177-9B05-789B6556CB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79388" y="333375"/>
            <a:ext cx="8856662" cy="5759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971550" y="908050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835150" y="101282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運用ソフト</a:t>
            </a:r>
          </a:p>
        </p:txBody>
      </p:sp>
      <p:sp>
        <p:nvSpPr>
          <p:cNvPr id="18" name="角丸四角形 17"/>
          <p:cNvSpPr/>
          <p:nvPr/>
        </p:nvSpPr>
        <p:spPr>
          <a:xfrm>
            <a:off x="971550" y="2708275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54" name="テキスト ボックス 19"/>
          <p:cNvSpPr txBox="1">
            <a:spLocks noChangeArrowheads="1"/>
          </p:cNvSpPr>
          <p:nvPr/>
        </p:nvSpPr>
        <p:spPr bwMode="auto">
          <a:xfrm>
            <a:off x="1835150" y="2813050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libihk.so</a:t>
            </a: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55" name="テキスト ボックス 5"/>
          <p:cNvSpPr txBox="1">
            <a:spLocks noChangeArrowheads="1"/>
          </p:cNvSpPr>
          <p:nvPr/>
        </p:nvSpPr>
        <p:spPr bwMode="auto">
          <a:xfrm>
            <a:off x="2644775" y="1700213"/>
            <a:ext cx="2647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dirty="0" err="1" smtClean="0">
                <a:latin typeface="Yu Gothic" charset="-128"/>
                <a:ea typeface="Yu Gothic" charset="-128"/>
                <a:cs typeface="Yu Gothic" charset="-128"/>
              </a:rPr>
              <a:t>ihk_os_freeze</a:t>
            </a:r>
            <a:r>
              <a:rPr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(),</a:t>
            </a:r>
            <a:br>
              <a:rPr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</a:br>
            <a:r>
              <a:rPr lang="en-US" altLang="ja-JP" sz="1600" dirty="0" err="1" smtClean="0">
                <a:latin typeface="Yu Gothic" charset="-128"/>
                <a:ea typeface="Yu Gothic" charset="-128"/>
                <a:cs typeface="Yu Gothic" charset="-128"/>
              </a:rPr>
              <a:t>ihk_os_thaw</a:t>
            </a:r>
            <a:r>
              <a:rPr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()</a:t>
            </a:r>
            <a:r>
              <a:rPr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呼び出し</a:t>
            </a:r>
            <a:endParaRPr lang="ja-JP" altLang="en-US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3" name="角丸四角形 22"/>
          <p:cNvSpPr/>
          <p:nvPr/>
        </p:nvSpPr>
        <p:spPr>
          <a:xfrm>
            <a:off x="981075" y="4508500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57" name="テキスト ボックス 25"/>
          <p:cNvSpPr txBox="1">
            <a:spLocks noChangeArrowheads="1"/>
          </p:cNvSpPr>
          <p:nvPr/>
        </p:nvSpPr>
        <p:spPr bwMode="auto">
          <a:xfrm>
            <a:off x="1692275" y="45720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/dev/mcosN</a:t>
            </a: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>
            <a:off x="2613025" y="1484313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1835150" y="1484313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0" name="テキスト ボックス 26"/>
          <p:cNvSpPr txBox="1">
            <a:spLocks noChangeArrowheads="1"/>
          </p:cNvSpPr>
          <p:nvPr/>
        </p:nvSpPr>
        <p:spPr bwMode="auto">
          <a:xfrm>
            <a:off x="381000" y="1858963"/>
            <a:ext cx="15986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OS</a:t>
            </a:r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の状態取得</a:t>
            </a:r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2624138" y="3284538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2" name="テキスト ボックス 28"/>
          <p:cNvSpPr txBox="1">
            <a:spLocks noChangeArrowheads="1"/>
          </p:cNvSpPr>
          <p:nvPr/>
        </p:nvSpPr>
        <p:spPr bwMode="auto">
          <a:xfrm>
            <a:off x="2627313" y="3716338"/>
            <a:ext cx="1768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ioctl()</a:t>
            </a:r>
            <a:r>
              <a:rPr lang="ja-JP" altLang="en-US" sz="1600">
                <a:latin typeface="Yu Gothic" charset="-128"/>
                <a:ea typeface="Yu Gothic" charset="-128"/>
                <a:cs typeface="Yu Gothic" charset="-128"/>
              </a:rPr>
              <a:t>呼び出し</a:t>
            </a:r>
          </a:p>
        </p:txBody>
      </p:sp>
      <p:cxnSp>
        <p:nvCxnSpPr>
          <p:cNvPr id="30" name="直線矢印コネクタ 29"/>
          <p:cNvCxnSpPr/>
          <p:nvPr/>
        </p:nvCxnSpPr>
        <p:spPr>
          <a:xfrm flipV="1">
            <a:off x="1835150" y="3284538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テキスト ボックス 30"/>
          <p:cNvSpPr txBox="1">
            <a:spLocks noChangeArrowheads="1"/>
          </p:cNvSpPr>
          <p:nvPr/>
        </p:nvSpPr>
        <p:spPr bwMode="auto">
          <a:xfrm>
            <a:off x="957263" y="3773488"/>
            <a:ext cx="1022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Yu Gothic" charset="-128"/>
                <a:ea typeface="Yu Gothic" charset="-128"/>
                <a:cs typeface="Yu Gothic" charset="-128"/>
              </a:rPr>
              <a:t>値返却</a:t>
            </a:r>
          </a:p>
        </p:txBody>
      </p:sp>
      <p:sp>
        <p:nvSpPr>
          <p:cNvPr id="32" name="角丸四角形 31"/>
          <p:cNvSpPr/>
          <p:nvPr/>
        </p:nvSpPr>
        <p:spPr>
          <a:xfrm>
            <a:off x="5292725" y="3284538"/>
            <a:ext cx="2735263" cy="216058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66" name="テキスト ボックス 32"/>
          <p:cNvSpPr txBox="1">
            <a:spLocks noChangeArrowheads="1"/>
          </p:cNvSpPr>
          <p:nvPr/>
        </p:nvSpPr>
        <p:spPr bwMode="auto">
          <a:xfrm>
            <a:off x="5435600" y="327501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IHK</a:t>
            </a: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313363" y="860425"/>
            <a:ext cx="2736850" cy="216058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68" name="テキスト ボックス 35"/>
          <p:cNvSpPr txBox="1">
            <a:spLocks noChangeArrowheads="1"/>
          </p:cNvSpPr>
          <p:nvPr/>
        </p:nvSpPr>
        <p:spPr bwMode="auto">
          <a:xfrm>
            <a:off x="5384800" y="896938"/>
            <a:ext cx="1203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40" name="直線矢印コネクタ 39"/>
          <p:cNvCxnSpPr/>
          <p:nvPr/>
        </p:nvCxnSpPr>
        <p:spPr>
          <a:xfrm>
            <a:off x="3708400" y="4652963"/>
            <a:ext cx="19605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flipH="1">
            <a:off x="3717925" y="4941888"/>
            <a:ext cx="19510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1" name="テキスト ボックス 42"/>
          <p:cNvSpPr txBox="1">
            <a:spLocks noChangeArrowheads="1"/>
          </p:cNvSpPr>
          <p:nvPr/>
        </p:nvSpPr>
        <p:spPr bwMode="auto">
          <a:xfrm>
            <a:off x="3779838" y="4314825"/>
            <a:ext cx="1439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Yu Gothic" charset="-128"/>
                <a:ea typeface="Yu Gothic" charset="-128"/>
                <a:cs typeface="Yu Gothic" charset="-128"/>
              </a:rPr>
              <a:t>関数呼び出し</a:t>
            </a:r>
          </a:p>
        </p:txBody>
      </p:sp>
      <p:sp>
        <p:nvSpPr>
          <p:cNvPr id="2072" name="テキスト ボックス 43"/>
          <p:cNvSpPr txBox="1">
            <a:spLocks noChangeArrowheads="1"/>
          </p:cNvSpPr>
          <p:nvPr/>
        </p:nvSpPr>
        <p:spPr bwMode="auto">
          <a:xfrm>
            <a:off x="3817938" y="4951413"/>
            <a:ext cx="15668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OS</a:t>
            </a:r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の状態取得</a:t>
            </a:r>
          </a:p>
        </p:txBody>
      </p:sp>
      <p:sp>
        <p:nvSpPr>
          <p:cNvPr id="2073" name="テキスト ボックス 44"/>
          <p:cNvSpPr txBox="1">
            <a:spLocks noChangeArrowheads="1"/>
          </p:cNvSpPr>
          <p:nvPr/>
        </p:nvSpPr>
        <p:spPr bwMode="auto">
          <a:xfrm>
            <a:off x="5668963" y="4572000"/>
            <a:ext cx="1927225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OS</a:t>
            </a:r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の状態返却</a:t>
            </a:r>
            <a:endParaRPr lang="en-US" altLang="ja-JP">
              <a:latin typeface="Yu Gothic" charset="-128"/>
              <a:ea typeface="Yu Gothic" charset="-128"/>
              <a:cs typeface="Yu Gothic" charset="-128"/>
            </a:endParaRPr>
          </a:p>
          <a:p>
            <a:pPr algn="ctr"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発行</a:t>
            </a:r>
          </a:p>
        </p:txBody>
      </p:sp>
      <p:sp>
        <p:nvSpPr>
          <p:cNvPr id="2074" name="テキスト ボックス 47"/>
          <p:cNvSpPr txBox="1">
            <a:spLocks noChangeArrowheads="1"/>
          </p:cNvSpPr>
          <p:nvPr/>
        </p:nvSpPr>
        <p:spPr bwMode="auto">
          <a:xfrm>
            <a:off x="5624513" y="1785938"/>
            <a:ext cx="1927225" cy="922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の停止</a:t>
            </a:r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/</a:t>
            </a:r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再開</a:t>
            </a:r>
            <a:endParaRPr lang="en-US" altLang="ja-JP">
              <a:latin typeface="Yu Gothic" charset="-128"/>
              <a:ea typeface="Yu Gothic" charset="-128"/>
              <a:cs typeface="Yu Gothic" charset="-128"/>
            </a:endParaRPr>
          </a:p>
          <a:p>
            <a:pPr eaLnBrk="1" hangingPunct="1"/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OS</a:t>
            </a:r>
            <a:r>
              <a:rPr lang="ja-JP" altLang="en-US">
                <a:latin typeface="Yu Gothic" charset="-128"/>
                <a:ea typeface="Yu Gothic" charset="-128"/>
                <a:cs typeface="Yu Gothic" charset="-128"/>
              </a:rPr>
              <a:t>の状態設定</a:t>
            </a:r>
            <a:endParaRPr lang="en-US" altLang="ja-JP">
              <a:latin typeface="Yu Gothic" charset="-128"/>
              <a:ea typeface="Yu Gothic" charset="-128"/>
              <a:cs typeface="Yu Gothic" charset="-128"/>
            </a:endParaRPr>
          </a:p>
          <a:p>
            <a:pPr algn="ctr" eaLnBrk="1" hangingPunct="1"/>
            <a:endParaRPr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50" name="直線矢印コネクタ 49"/>
          <p:cNvCxnSpPr/>
          <p:nvPr/>
        </p:nvCxnSpPr>
        <p:spPr>
          <a:xfrm flipV="1">
            <a:off x="6300788" y="2708275"/>
            <a:ext cx="0" cy="18637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/>
          <p:cNvCxnSpPr/>
          <p:nvPr/>
        </p:nvCxnSpPr>
        <p:spPr>
          <a:xfrm>
            <a:off x="7019925" y="2708275"/>
            <a:ext cx="0" cy="18637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テキスト ボックス 56"/>
          <p:cNvSpPr txBox="1">
            <a:spLocks noChangeArrowheads="1"/>
          </p:cNvSpPr>
          <p:nvPr/>
        </p:nvSpPr>
        <p:spPr bwMode="auto">
          <a:xfrm>
            <a:off x="5313364" y="3738563"/>
            <a:ext cx="10541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発行</a:t>
            </a:r>
          </a:p>
        </p:txBody>
      </p:sp>
      <p:sp>
        <p:nvSpPr>
          <p:cNvPr id="2078" name="テキスト ボックス 57"/>
          <p:cNvSpPr txBox="1">
            <a:spLocks noChangeArrowheads="1"/>
          </p:cNvSpPr>
          <p:nvPr/>
        </p:nvSpPr>
        <p:spPr bwMode="auto">
          <a:xfrm>
            <a:off x="7019925" y="3738146"/>
            <a:ext cx="151251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OS</a:t>
            </a:r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の状態取得</a:t>
            </a:r>
          </a:p>
        </p:txBody>
      </p:sp>
      <p:sp>
        <p:nvSpPr>
          <p:cNvPr id="2079" name="テキスト ボックス 58"/>
          <p:cNvSpPr txBox="1">
            <a:spLocks noChangeArrowheads="1"/>
          </p:cNvSpPr>
          <p:nvPr/>
        </p:nvSpPr>
        <p:spPr bwMode="auto">
          <a:xfrm>
            <a:off x="5602288" y="1433513"/>
            <a:ext cx="194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Yu Gothic" charset="-128"/>
                <a:ea typeface="Yu Gothic" charset="-128"/>
                <a:cs typeface="Yu Gothic" charset="-128"/>
              </a:rPr>
              <a:t>割り込みハンドラ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47</Words>
  <Application>Microsoft Macintosh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ＭＳ Ｐゴシック</vt:lpstr>
      <vt:lpstr>Yu Gothic</vt:lpstr>
      <vt:lpstr>Arial</vt:lpstr>
      <vt:lpstr>Office ​​テーマ</vt:lpstr>
      <vt:lpstr>PowerPoint Presentation</vt:lpstr>
    </vt:vector>
  </TitlesOfParts>
  <Company>情シ事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情報システム部</dc:creator>
  <cp:lastModifiedBy>Microsoft Office User</cp:lastModifiedBy>
  <cp:revision>15</cp:revision>
  <dcterms:created xsi:type="dcterms:W3CDTF">2017-03-05T07:28:05Z</dcterms:created>
  <dcterms:modified xsi:type="dcterms:W3CDTF">2017-08-01T04:50:21Z</dcterms:modified>
</cp:coreProperties>
</file>