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736" y="2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21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69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981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26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28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3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31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6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9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5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6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角丸四角形 163"/>
          <p:cNvSpPr/>
          <p:nvPr/>
        </p:nvSpPr>
        <p:spPr>
          <a:xfrm>
            <a:off x="265923" y="1196752"/>
            <a:ext cx="5818245" cy="2664296"/>
          </a:xfrm>
          <a:prstGeom prst="roundRect">
            <a:avLst>
              <a:gd name="adj" fmla="val 7001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21" name="正方形/長方形 120"/>
          <p:cNvSpPr/>
          <p:nvPr/>
        </p:nvSpPr>
        <p:spPr>
          <a:xfrm>
            <a:off x="1345373" y="2780928"/>
            <a:ext cx="2608671" cy="3960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：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1139727" y="1135199"/>
            <a:ext cx="2088232" cy="67980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50" dirty="0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ノード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管理情報</a:t>
            </a:r>
            <a:endParaRPr lang="en-US" altLang="ja-JP" sz="1050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ihk_mc_numa_node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)</a:t>
            </a:r>
            <a:endParaRPr kumimoji="1" lang="en-US" altLang="ja-JP" sz="105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下矢印 52"/>
          <p:cNvSpPr/>
          <p:nvPr/>
        </p:nvSpPr>
        <p:spPr>
          <a:xfrm>
            <a:off x="1191712" y="2114553"/>
            <a:ext cx="89415" cy="693505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16" name="正方形/長方形 115"/>
          <p:cNvSpPr/>
          <p:nvPr/>
        </p:nvSpPr>
        <p:spPr>
          <a:xfrm>
            <a:off x="1345373" y="1772816"/>
            <a:ext cx="2608672" cy="53075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［物理メモリアロケータ情報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]</a:t>
            </a:r>
          </a:p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メモリ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RB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ツリー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rb_root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5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メモリ数</a:t>
            </a:r>
          </a:p>
        </p:txBody>
      </p:sp>
      <p:sp>
        <p:nvSpPr>
          <p:cNvPr id="128" name="正方形/長方形 127"/>
          <p:cNvSpPr/>
          <p:nvPr/>
        </p:nvSpPr>
        <p:spPr>
          <a:xfrm>
            <a:off x="327616" y="1844824"/>
            <a:ext cx="966213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node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0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369514" y="3212976"/>
            <a:ext cx="864000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node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>
                <a:solidFill>
                  <a:schemeClr val="tx1"/>
                </a:solidFill>
                <a:latin typeface="+mn-ea"/>
              </a:rPr>
              <a:t>n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327616" y="2348880"/>
            <a:ext cx="966213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node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線吹き出し 2 (枠付き) 36"/>
          <p:cNvSpPr/>
          <p:nvPr/>
        </p:nvSpPr>
        <p:spPr>
          <a:xfrm>
            <a:off x="3948389" y="449348"/>
            <a:ext cx="2135779" cy="468052"/>
          </a:xfrm>
          <a:prstGeom prst="borderCallout2">
            <a:avLst>
              <a:gd name="adj1" fmla="val 50971"/>
              <a:gd name="adj2" fmla="val -4330"/>
              <a:gd name="adj3" fmla="val 81497"/>
              <a:gd name="adj4" fmla="val -11475"/>
              <a:gd name="adj5" fmla="val 363827"/>
              <a:gd name="adj6" fmla="val 31002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/>
            <a:r>
              <a:rPr lang="en-US" altLang="ja-JP" sz="1050" dirty="0" smtClean="0">
                <a:solidFill>
                  <a:schemeClr val="tx1"/>
                </a:solidFill>
              </a:rPr>
              <a:t>(2)</a:t>
            </a:r>
            <a:r>
              <a:rPr lang="ja-JP" altLang="en-US" sz="1050" dirty="0" smtClean="0">
                <a:solidFill>
                  <a:schemeClr val="tx1"/>
                </a:solidFill>
              </a:rPr>
              <a:t> </a:t>
            </a:r>
            <a:r>
              <a:rPr lang="en-US" altLang="ja-JP" sz="1050" dirty="0" smtClean="0">
                <a:solidFill>
                  <a:schemeClr val="tx1"/>
                </a:solidFill>
              </a:rPr>
              <a:t>Red </a:t>
            </a:r>
            <a:r>
              <a:rPr lang="en-US" altLang="ja-JP" sz="1050" dirty="0" smtClean="0">
                <a:solidFill>
                  <a:schemeClr val="tx1"/>
                </a:solidFill>
              </a:rPr>
              <a:t>Black </a:t>
            </a:r>
            <a:r>
              <a:rPr lang="en-US" altLang="ja-JP" sz="1050" dirty="0" smtClean="0">
                <a:solidFill>
                  <a:schemeClr val="tx1"/>
                </a:solidFill>
              </a:rPr>
              <a:t>Tree</a:t>
            </a:r>
            <a:r>
              <a:rPr lang="ja-JP" altLang="en-US" sz="1050" dirty="0" smtClean="0">
                <a:solidFill>
                  <a:schemeClr val="tx1"/>
                </a:solidFill>
              </a:rPr>
              <a:t>のエントリを辿る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38" name="直線矢印コネクタ 37"/>
          <p:cNvCxnSpPr>
            <a:stCxn id="116" idx="3"/>
            <a:endCxn id="84" idx="1"/>
          </p:cNvCxnSpPr>
          <p:nvPr/>
        </p:nvCxnSpPr>
        <p:spPr>
          <a:xfrm>
            <a:off x="3954045" y="2038191"/>
            <a:ext cx="968146" cy="96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正方形/長方形 145"/>
          <p:cNvSpPr/>
          <p:nvPr/>
        </p:nvSpPr>
        <p:spPr>
          <a:xfrm>
            <a:off x="1345374" y="3140968"/>
            <a:ext cx="2603016" cy="53075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［物理メモリアロケータ情報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]</a:t>
            </a:r>
          </a:p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・未使用メモリ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RB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ツリー</a:t>
            </a:r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rb_root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・未使用メモリ数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1345373" y="2276872"/>
            <a:ext cx="2603016" cy="53075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［物理メモリアロケータ情報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]</a:t>
            </a:r>
          </a:p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メモリ</a:t>
            </a:r>
            <a:r>
              <a:rPr lang="en-US" altLang="ja-JP" sz="1050" dirty="0">
                <a:solidFill>
                  <a:schemeClr val="tx1"/>
                </a:solidFill>
                <a:latin typeface="+mn-ea"/>
              </a:rPr>
              <a:t>RB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ツリー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rb_root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5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メモリ数</a:t>
            </a:r>
          </a:p>
        </p:txBody>
      </p:sp>
      <p:sp>
        <p:nvSpPr>
          <p:cNvPr id="69" name="線吹き出し 2 (枠付き) 68"/>
          <p:cNvSpPr/>
          <p:nvPr/>
        </p:nvSpPr>
        <p:spPr>
          <a:xfrm>
            <a:off x="609574" y="471398"/>
            <a:ext cx="2954313" cy="468052"/>
          </a:xfrm>
          <a:prstGeom prst="borderCallout2">
            <a:avLst>
              <a:gd name="adj1" fmla="val 48258"/>
              <a:gd name="adj2" fmla="val -1810"/>
              <a:gd name="adj3" fmla="val 65216"/>
              <a:gd name="adj4" fmla="val -7470"/>
              <a:gd name="adj5" fmla="val 380107"/>
              <a:gd name="adj6" fmla="val 18948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1)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ノードごとの物理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メモリアロケータを辿る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3" name="グループ化 22"/>
          <p:cNvGrpSpPr/>
          <p:nvPr/>
        </p:nvGrpSpPr>
        <p:grpSpPr>
          <a:xfrm>
            <a:off x="4214234" y="1676872"/>
            <a:ext cx="1740914" cy="1392088"/>
            <a:chOff x="4156802" y="2704599"/>
            <a:chExt cx="1740914" cy="1392088"/>
          </a:xfrm>
        </p:grpSpPr>
        <p:grpSp>
          <p:nvGrpSpPr>
            <p:cNvPr id="22" name="グループ化 21"/>
            <p:cNvGrpSpPr/>
            <p:nvPr/>
          </p:nvGrpSpPr>
          <p:grpSpPr>
            <a:xfrm>
              <a:off x="4156802" y="3037552"/>
              <a:ext cx="1740914" cy="1059135"/>
              <a:chOff x="4156802" y="3037552"/>
              <a:chExt cx="1740914" cy="1059135"/>
            </a:xfrm>
          </p:grpSpPr>
          <p:grpSp>
            <p:nvGrpSpPr>
              <p:cNvPr id="6" name="グループ化 5"/>
              <p:cNvGrpSpPr/>
              <p:nvPr/>
            </p:nvGrpSpPr>
            <p:grpSpPr>
              <a:xfrm>
                <a:off x="4864544" y="3037552"/>
                <a:ext cx="317604" cy="287515"/>
                <a:chOff x="5620409" y="1470274"/>
                <a:chExt cx="877536" cy="617063"/>
              </a:xfrm>
            </p:grpSpPr>
            <p:sp>
              <p:nvSpPr>
                <p:cNvPr id="75" name="正方形/長方形 74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4" name="正方形/長方形 83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3" name="正方形/長方形 92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5" name="正方形/長方形 94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6" name="正方形/長方形 95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0" name="グループ化 69"/>
              <p:cNvGrpSpPr/>
              <p:nvPr/>
            </p:nvGrpSpPr>
            <p:grpSpPr>
              <a:xfrm>
                <a:off x="4511448" y="3417116"/>
                <a:ext cx="317604" cy="287515"/>
                <a:chOff x="5620409" y="1470274"/>
                <a:chExt cx="877536" cy="617063"/>
              </a:xfrm>
            </p:grpSpPr>
            <p:sp>
              <p:nvSpPr>
                <p:cNvPr id="71" name="正方形/長方形 70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2" name="正方形/長方形 71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4" name="正方形/長方形 73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6" name="正方形/長方形 75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7" name="正方形/長方形 76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8" name="グループ化 77"/>
              <p:cNvGrpSpPr/>
              <p:nvPr/>
            </p:nvGrpSpPr>
            <p:grpSpPr>
              <a:xfrm>
                <a:off x="4156802" y="3809172"/>
                <a:ext cx="317604" cy="287515"/>
                <a:chOff x="5620409" y="1470274"/>
                <a:chExt cx="877536" cy="617063"/>
              </a:xfrm>
            </p:grpSpPr>
            <p:sp>
              <p:nvSpPr>
                <p:cNvPr id="79" name="正方形/長方形 78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0" name="正方形/長方形 79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1" name="正方形/長方形 80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2" name="正方形/長方形 81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3" name="正方形/長方形 82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85" name="グループ化 84"/>
              <p:cNvGrpSpPr/>
              <p:nvPr/>
            </p:nvGrpSpPr>
            <p:grpSpPr>
              <a:xfrm>
                <a:off x="4841878" y="3789040"/>
                <a:ext cx="317604" cy="287515"/>
                <a:chOff x="5620409" y="1470274"/>
                <a:chExt cx="877536" cy="617063"/>
              </a:xfrm>
            </p:grpSpPr>
            <p:sp>
              <p:nvSpPr>
                <p:cNvPr id="86" name="正方形/長方形 85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7" name="正方形/長方形 86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8" name="正方形/長方形 87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0" name="正方形/長方形 89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1" name="正方形/長方形 90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3" name="直線コネクタ 2"/>
              <p:cNvCxnSpPr>
                <a:stCxn id="71" idx="2"/>
                <a:endCxn id="80" idx="0"/>
              </p:cNvCxnSpPr>
              <p:nvPr/>
            </p:nvCxnSpPr>
            <p:spPr>
              <a:xfrm flipH="1">
                <a:off x="4315712" y="3704631"/>
                <a:ext cx="276461" cy="10454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線コネクタ 4"/>
              <p:cNvCxnSpPr>
                <a:stCxn id="74" idx="2"/>
                <a:endCxn id="87" idx="0"/>
              </p:cNvCxnSpPr>
              <p:nvPr/>
            </p:nvCxnSpPr>
            <p:spPr>
              <a:xfrm>
                <a:off x="4748542" y="3704631"/>
                <a:ext cx="252246" cy="8440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/>
              <p:cNvCxnSpPr>
                <a:stCxn id="75" idx="2"/>
                <a:endCxn id="72" idx="0"/>
              </p:cNvCxnSpPr>
              <p:nvPr/>
            </p:nvCxnSpPr>
            <p:spPr>
              <a:xfrm flipH="1">
                <a:off x="4670358" y="3325067"/>
                <a:ext cx="274911" cy="9204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グループ化 93"/>
              <p:cNvGrpSpPr/>
              <p:nvPr/>
            </p:nvGrpSpPr>
            <p:grpSpPr>
              <a:xfrm>
                <a:off x="5220072" y="3429517"/>
                <a:ext cx="317604" cy="287515"/>
                <a:chOff x="5620409" y="1470274"/>
                <a:chExt cx="877536" cy="617063"/>
              </a:xfrm>
            </p:grpSpPr>
            <p:sp>
              <p:nvSpPr>
                <p:cNvPr id="97" name="正方形/長方形 96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8" name="正方形/長方形 97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9" name="正方形/長方形 98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0" name="正方形/長方形 99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1" name="正方形/長方形 100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02" name="グループ化 101"/>
              <p:cNvGrpSpPr/>
              <p:nvPr/>
            </p:nvGrpSpPr>
            <p:grpSpPr>
              <a:xfrm>
                <a:off x="5580112" y="3789557"/>
                <a:ext cx="317604" cy="287515"/>
                <a:chOff x="5620409" y="1470274"/>
                <a:chExt cx="877536" cy="617063"/>
              </a:xfrm>
            </p:grpSpPr>
            <p:sp>
              <p:nvSpPr>
                <p:cNvPr id="103" name="正方形/長方形 102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4" name="正方形/長方形 103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7" name="正方形/長方形 106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8" name="正方形/長方形 107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10" name="正方形/長方形 109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105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12" name="直線コネクタ 11"/>
              <p:cNvCxnSpPr>
                <a:stCxn id="93" idx="2"/>
                <a:endCxn id="98" idx="0"/>
              </p:cNvCxnSpPr>
              <p:nvPr/>
            </p:nvCxnSpPr>
            <p:spPr>
              <a:xfrm>
                <a:off x="5101638" y="3325067"/>
                <a:ext cx="277344" cy="1044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コネクタ 15"/>
              <p:cNvCxnSpPr>
                <a:stCxn id="99" idx="2"/>
                <a:endCxn id="104" idx="0"/>
              </p:cNvCxnSpPr>
              <p:nvPr/>
            </p:nvCxnSpPr>
            <p:spPr>
              <a:xfrm>
                <a:off x="5457166" y="3717032"/>
                <a:ext cx="281856" cy="725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正方形/長方形 117"/>
            <p:cNvSpPr/>
            <p:nvPr/>
          </p:nvSpPr>
          <p:spPr>
            <a:xfrm>
              <a:off x="4410560" y="2704599"/>
              <a:ext cx="1256136" cy="29853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050" smtClean="0">
                  <a:solidFill>
                    <a:schemeClr val="tx1"/>
                  </a:solidFill>
                  <a:latin typeface="+mn-ea"/>
                </a:rPr>
                <a:t>Red Black Tree</a:t>
              </a:r>
              <a:endParaRPr kumimoji="1" lang="ja-JP" altLang="en-US" sz="1050" dirty="0">
                <a:solidFill>
                  <a:schemeClr val="tx1"/>
                </a:solidFill>
                <a:latin typeface="+mn-ea"/>
              </a:endParaRPr>
            </a:p>
          </p:txBody>
        </p:sp>
      </p:grpSp>
      <p:sp>
        <p:nvSpPr>
          <p:cNvPr id="73" name="Line Callout 1 72"/>
          <p:cNvSpPr/>
          <p:nvPr/>
        </p:nvSpPr>
        <p:spPr>
          <a:xfrm>
            <a:off x="3175045" y="4042072"/>
            <a:ext cx="2844000" cy="395039"/>
          </a:xfrm>
          <a:prstGeom prst="borderCallout1">
            <a:avLst>
              <a:gd name="adj1" fmla="val 134"/>
              <a:gd name="adj2" fmla="val 20957"/>
              <a:gd name="adj3" fmla="val -268167"/>
              <a:gd name="adj4" fmla="val 58369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77800" indent="-177800"/>
            <a:r>
              <a:rPr lang="en-US" altLang="ja-JP" sz="1050" dirty="0">
                <a:solidFill>
                  <a:schemeClr val="tx1"/>
                </a:solidFill>
                <a:latin typeface="+mn-ea"/>
              </a:rPr>
              <a:t>(3)</a:t>
            </a:r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 エントリに記録されている物理アドレス範囲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を返却する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2449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788</TotalTime>
  <Words>106</Words>
  <Application>Microsoft Macintosh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ＭＳ Ｐゴシック</vt:lpstr>
      <vt:lpstr>Arial</vt:lpstr>
      <vt:lpstr>Office ​​テーマ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Microsoft Office User</cp:lastModifiedBy>
  <cp:revision>84</cp:revision>
  <dcterms:created xsi:type="dcterms:W3CDTF">2017-06-30T02:28:48Z</dcterms:created>
  <dcterms:modified xsi:type="dcterms:W3CDTF">2017-07-28T10:25:37Z</dcterms:modified>
</cp:coreProperties>
</file>