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2017/3/12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/>
        </p:nvSpPr>
        <p:spPr>
          <a:xfrm>
            <a:off x="755576" y="3933056"/>
            <a:ext cx="2304256" cy="369332"/>
          </a:xfrm>
          <a:prstGeom prst="rect">
            <a:avLst/>
          </a:prstGeom>
          <a:solidFill>
            <a:schemeClr val="bg1">
              <a:lumMod val="75000"/>
            </a:schemeClr>
          </a:solidFill>
          <a:ln w="1905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mtClean="0"/>
              <a:t>crash</a:t>
            </a:r>
            <a:r>
              <a:rPr lang="ja-JP" altLang="en-US" smtClean="0"/>
              <a:t>　</a:t>
            </a:r>
            <a:r>
              <a:rPr lang="en-US" altLang="ja-JP"/>
              <a:t>utility</a:t>
            </a:r>
            <a:r>
              <a:rPr kumimoji="1" lang="ja-JP" altLang="en-US" smtClean="0"/>
              <a:t>　</a:t>
            </a:r>
            <a:endParaRPr kumimoji="1" lang="ja-JP" altLang="en-US"/>
          </a:p>
        </p:txBody>
      </p:sp>
      <p:sp>
        <p:nvSpPr>
          <p:cNvPr id="5" name="下矢印 4"/>
          <p:cNvSpPr/>
          <p:nvPr/>
        </p:nvSpPr>
        <p:spPr>
          <a:xfrm flipV="1">
            <a:off x="1331640" y="4653136"/>
            <a:ext cx="360040" cy="288032"/>
          </a:xfrm>
          <a:prstGeom prst="down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右矢印 5"/>
          <p:cNvSpPr/>
          <p:nvPr/>
        </p:nvSpPr>
        <p:spPr>
          <a:xfrm>
            <a:off x="3491880" y="4005064"/>
            <a:ext cx="2736304" cy="216024"/>
          </a:xfrm>
          <a:prstGeom prst="rightArrow">
            <a:avLst/>
          </a:prstGeom>
          <a:solidFill>
            <a:schemeClr val="tx1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55576" y="5301208"/>
            <a:ext cx="2880320" cy="246221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e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clair</a:t>
            </a:r>
            <a:r>
              <a:rPr lang="ja-JP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形式ファイル</a:t>
            </a:r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取り出し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ツール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871700" y="4671811"/>
            <a:ext cx="882098" cy="246221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プラグイン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606685" y="3786853"/>
            <a:ext cx="2304256" cy="246221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サブコマンドとしてツール実行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851920" y="1203801"/>
            <a:ext cx="2538984" cy="400110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McKernel</a:t>
            </a:r>
            <a:r>
              <a:rPr lang="ja-JP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関連の</a:t>
            </a:r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カーネルモジュール</a:t>
            </a:r>
            <a:endParaRPr lang="en-US" altLang="ja-JP" sz="10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ihk-smp-x86.ko</a:t>
            </a:r>
            <a:r>
              <a:rPr lang="ja-JP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2" name="下矢印 11"/>
          <p:cNvSpPr/>
          <p:nvPr/>
        </p:nvSpPr>
        <p:spPr>
          <a:xfrm>
            <a:off x="1307714" y="1772815"/>
            <a:ext cx="203946" cy="2014037"/>
          </a:xfrm>
          <a:prstGeom prst="down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4485882" y="1772815"/>
            <a:ext cx="882098" cy="707886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0"/>
              <a:t>mod</a:t>
            </a:r>
            <a:r>
              <a:rPr lang="ja-JP" altLang="ja-JP" sz="1000" smtClean="0"/>
              <a:t>コマンド</a:t>
            </a:r>
            <a:r>
              <a:rPr lang="ja-JP" altLang="en-US" sz="1000" smtClean="0"/>
              <a:t>を使用しシンボル情報を取得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5195" y="1174304"/>
            <a:ext cx="2538984" cy="400110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Linux</a:t>
            </a:r>
            <a:r>
              <a:rPr lang="ja-JP" altLang="ja-JP" sz="10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主導</a:t>
            </a:r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ダンプ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ファイル</a:t>
            </a:r>
            <a:endParaRPr lang="en-US" altLang="ja-JP" sz="10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Linux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＋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McKernel</a:t>
            </a:r>
            <a:r>
              <a:rPr lang="ja-JP" altLang="en-US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のデータ</a:t>
            </a:r>
            <a:r>
              <a:rPr lang="en-US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ja-JP" sz="10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5" name="下矢印 14"/>
          <p:cNvSpPr/>
          <p:nvPr/>
        </p:nvSpPr>
        <p:spPr>
          <a:xfrm rot="3138399">
            <a:off x="2947666" y="1206110"/>
            <a:ext cx="223481" cy="3246093"/>
          </a:xfrm>
          <a:prstGeom prst="downArrow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652351" y="1817219"/>
            <a:ext cx="882098" cy="400110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lang="en-US" altLang="ja-JP" sz="1000" smtClean="0"/>
              <a:t>crash</a:t>
            </a:r>
            <a:r>
              <a:rPr lang="ja-JP" altLang="en-US" sz="1000" smtClean="0"/>
              <a:t>からファイル指定</a:t>
            </a:r>
            <a:endParaRPr kumimoji="1" lang="ja-JP" altLang="en-US" sz="10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6298069" y="3840723"/>
            <a:ext cx="2538984" cy="461665"/>
          </a:xfrm>
          <a:prstGeom prst="rect">
            <a:avLst/>
          </a:prstGeom>
          <a:noFill/>
          <a:ln w="1270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ja-JP" sz="12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eclair</a:t>
            </a:r>
            <a:r>
              <a:rPr lang="ja-JP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形式</a:t>
            </a:r>
            <a:r>
              <a:rPr lang="ja-JP" altLang="en-US" sz="120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</a:t>
            </a:r>
            <a:r>
              <a:rPr lang="ja-JP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ダンプ</a:t>
            </a:r>
            <a:r>
              <a:rPr lang="ja-JP" altLang="en-US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ファイル</a:t>
            </a:r>
            <a:endParaRPr lang="en-US" altLang="ja-JP" sz="120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（</a:t>
            </a:r>
            <a:r>
              <a:rPr lang="en-US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McKernel</a:t>
            </a:r>
            <a:r>
              <a:rPr lang="ja-JP" altLang="en-US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のデータ格納</a:t>
            </a:r>
            <a:r>
              <a:rPr lang="en-US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）</a:t>
            </a:r>
            <a:endParaRPr kumimoji="1" lang="ja-JP" altLang="en-US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179512" y="404664"/>
            <a:ext cx="8856984" cy="590465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十字形 19"/>
          <p:cNvSpPr/>
          <p:nvPr/>
        </p:nvSpPr>
        <p:spPr>
          <a:xfrm>
            <a:off x="3278230" y="1268760"/>
            <a:ext cx="216024" cy="256094"/>
          </a:xfrm>
          <a:prstGeom prst="plus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85195" y="764704"/>
            <a:ext cx="558413" cy="276999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(1)</a:t>
            </a:r>
            <a:endParaRPr kumimoji="1" lang="ja-JP" altLang="en-US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851920" y="757576"/>
            <a:ext cx="558413" cy="276999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(2)</a:t>
            </a:r>
            <a:endParaRPr kumimoji="1" lang="ja-JP" altLang="en-US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1716854" y="4943646"/>
            <a:ext cx="558413" cy="276999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(3)</a:t>
            </a:r>
            <a:endParaRPr kumimoji="1" lang="ja-JP" altLang="en-US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499730" y="3509853"/>
            <a:ext cx="558413" cy="276999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(4)</a:t>
            </a:r>
            <a:endParaRPr kumimoji="1" lang="ja-JP" altLang="en-US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772040" y="3512041"/>
            <a:ext cx="558413" cy="276999"/>
          </a:xfrm>
          <a:prstGeom prst="rect">
            <a:avLst/>
          </a:prstGeom>
          <a:noFill/>
          <a:ln w="12700" cmpd="sng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120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(5)</a:t>
            </a:r>
            <a:endParaRPr kumimoji="1" lang="ja-JP" altLang="en-US" sz="120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61870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  <a:ln w="12700" cmpd="sng">
          <a:solidFill>
            <a:schemeClr val="tx1"/>
          </a:solidFill>
        </a:ln>
      </a:spPr>
      <a:bodyPr wrap="square" rtlCol="0">
        <a:spAutoFit/>
      </a:bodyPr>
      <a:lstStyle>
        <a:defPPr>
          <a:defRPr kumimoji="1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60</Words>
  <Application>Microsoft Office PowerPoint</Application>
  <PresentationFormat>画面に合わせる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isg</dc:creator>
  <cp:lastModifiedBy>isg</cp:lastModifiedBy>
  <cp:revision>6</cp:revision>
  <dcterms:created xsi:type="dcterms:W3CDTF">2017-03-08T03:56:32Z</dcterms:created>
  <dcterms:modified xsi:type="dcterms:W3CDTF">2017-03-12T01:16:44Z</dcterms:modified>
</cp:coreProperties>
</file>