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3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260648" y="827584"/>
            <a:ext cx="8631832" cy="5625752"/>
          </a:xfrm>
        </p:spPr>
        <p:txBody>
          <a:bodyPr>
            <a:normAutofit/>
          </a:bodyPr>
          <a:lstStyle/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023549" y="1241936"/>
            <a:ext cx="194580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0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007575" y="1814627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2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007575" y="2102659"/>
            <a:ext cx="1961780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3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026044" y="2390691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4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015562" y="2708920"/>
            <a:ext cx="1961780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5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036572" y="4149960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n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364088" y="1241937"/>
            <a:ext cx="2735289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/>
              <a:t>物理メモリアロケータ</a:t>
            </a:r>
            <a:r>
              <a:rPr lang="ja-JP" altLang="en-US" sz="1000" smtClean="0"/>
              <a:t>構造体</a:t>
            </a:r>
            <a:endParaRPr lang="en-US" altLang="ja-JP" sz="1000" smtClean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364087" y="1489502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count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5292080" y="518483"/>
            <a:ext cx="12261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側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右カーブ矢印 22"/>
          <p:cNvSpPr/>
          <p:nvPr/>
        </p:nvSpPr>
        <p:spPr>
          <a:xfrm>
            <a:off x="5008224" y="2763448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右カーブ矢印 23"/>
          <p:cNvSpPr/>
          <p:nvPr/>
        </p:nvSpPr>
        <p:spPr>
          <a:xfrm>
            <a:off x="4996538" y="1598333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508103" y="4653136"/>
            <a:ext cx="2808313" cy="55399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全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numa node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分の</a:t>
            </a:r>
            <a:r>
              <a:rPr lang="ja-JP" altLang="en-US" sz="1000"/>
              <a:t>物理メモリアロケータ構造体</a:t>
            </a:r>
            <a:endParaRPr lang="en-US" altLang="ja-JP" sz="1000"/>
          </a:p>
          <a:p>
            <a:r>
              <a:rPr kumimoji="1"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を参照し、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未使用メモリの</a:t>
            </a:r>
            <a:r>
              <a:rPr lang="ja-JP" altLang="en-US" sz="1000"/>
              <a:t>ページフレーム</a:t>
            </a:r>
            <a:r>
              <a:rPr lang="ja-JP" altLang="en-US" sz="1000" smtClean="0"/>
              <a:t>番号を</a:t>
            </a:r>
            <a:r>
              <a:rPr lang="ja-JP" altLang="en-US" sz="1000"/>
              <a:t>取得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036572" y="4588618"/>
            <a:ext cx="3386296" cy="70788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struct page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en-US" sz="1000"/>
              <a:t>ページフレーム</a:t>
            </a:r>
            <a:r>
              <a:rPr lang="ja-JP" altLang="en-US" sz="1000" smtClean="0"/>
              <a:t>番号と取得した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未使用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メモリの</a:t>
            </a:r>
            <a:r>
              <a:rPr lang="ja-JP" altLang="en-US" sz="1000"/>
              <a:t>ページフレーム</a:t>
            </a:r>
            <a:r>
              <a:rPr lang="ja-JP" altLang="en-US" sz="1000" smtClean="0"/>
              <a:t>番号を比較し、一致した</a:t>
            </a:r>
            <a:r>
              <a:rPr lang="ja-JP" altLang="en-US" sz="1000"/>
              <a:t>ページフレーム</a:t>
            </a:r>
            <a:r>
              <a:rPr lang="ja-JP" altLang="en-US" sz="1000" smtClean="0"/>
              <a:t>番号をもつ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に対し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mapping 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フィールド領域の最下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位ビットをセットする。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260647" y="323528"/>
            <a:ext cx="8631833" cy="57777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000754" y="3657067"/>
            <a:ext cx="196178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       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365103" y="1730183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map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5292080" y="899467"/>
            <a:ext cx="98089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#numa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node 0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390230" y="2411596"/>
            <a:ext cx="2735289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/>
              <a:t>物理メモリアロケータ</a:t>
            </a:r>
            <a:r>
              <a:rPr lang="ja-JP" altLang="en-US" sz="1000" smtClean="0"/>
              <a:t>構造体</a:t>
            </a:r>
            <a:endParaRPr lang="en-US" altLang="ja-JP" sz="1000" smtClean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5390229" y="2657817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count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5390228" y="2904038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map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319302" y="2113136"/>
            <a:ext cx="98089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#numa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node 1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5310619" y="3542819"/>
            <a:ext cx="120559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#numa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node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n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5401640" y="3847372"/>
            <a:ext cx="2735289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/>
              <a:t>物理メモリアロケータ</a:t>
            </a:r>
            <a:r>
              <a:rPr lang="ja-JP" altLang="en-US" sz="1000" smtClean="0"/>
              <a:t>構造体</a:t>
            </a:r>
            <a:endParaRPr lang="en-US" altLang="ja-JP" sz="1000" smtClean="0"/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401640" y="4096176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count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5401639" y="4342397"/>
            <a:ext cx="2735289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　　　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map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領域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6278839" y="3273369"/>
            <a:ext cx="98089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・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6300192" y="3501008"/>
            <a:ext cx="98089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・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3" name="右カーブ矢印 42"/>
          <p:cNvSpPr/>
          <p:nvPr/>
        </p:nvSpPr>
        <p:spPr>
          <a:xfrm>
            <a:off x="5046089" y="4201807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cxnSp>
        <p:nvCxnSpPr>
          <p:cNvPr id="3" name="直線矢印コネクタ 2"/>
          <p:cNvCxnSpPr/>
          <p:nvPr/>
        </p:nvCxnSpPr>
        <p:spPr>
          <a:xfrm flipH="1">
            <a:off x="3059832" y="1507315"/>
            <a:ext cx="2083840" cy="71845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線矢印コネクタ 48"/>
          <p:cNvCxnSpPr/>
          <p:nvPr/>
        </p:nvCxnSpPr>
        <p:spPr>
          <a:xfrm flipH="1">
            <a:off x="3059832" y="2763448"/>
            <a:ext cx="1912712" cy="6858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矢印コネクタ 49"/>
          <p:cNvCxnSpPr/>
          <p:nvPr/>
        </p:nvCxnSpPr>
        <p:spPr>
          <a:xfrm flipH="1" flipV="1">
            <a:off x="3059832" y="3212428"/>
            <a:ext cx="2230973" cy="88374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テキスト ボックス 46"/>
          <p:cNvSpPr txBox="1"/>
          <p:nvPr/>
        </p:nvSpPr>
        <p:spPr>
          <a:xfrm>
            <a:off x="1023549" y="1511933"/>
            <a:ext cx="194580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1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1026044" y="3029539"/>
            <a:ext cx="1961780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6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1026044" y="3326795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</a:t>
            </a:r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7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1026044" y="3900335"/>
            <a:ext cx="196178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       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998308" y="534085"/>
            <a:ext cx="2452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側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1015562" y="927706"/>
            <a:ext cx="2452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struct </a:t>
            </a:r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5292080" y="715030"/>
            <a:ext cx="18366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物理メモリアロケータ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197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118</Words>
  <Application>Microsoft Office PowerPoint</Application>
  <PresentationFormat>画面に合わせる (4:3)</PresentationFormat>
  <Paragraphs>65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図1-1 Linux主導ダンプでの除外操作</dc:title>
  <dc:creator>isg</dc:creator>
  <cp:lastModifiedBy>isg</cp:lastModifiedBy>
  <cp:revision>9</cp:revision>
  <dcterms:created xsi:type="dcterms:W3CDTF">2017-03-02T09:16:47Z</dcterms:created>
  <dcterms:modified xsi:type="dcterms:W3CDTF">2017-03-12T01:16:28Z</dcterms:modified>
</cp:coreProperties>
</file>