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30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260648" y="827584"/>
            <a:ext cx="8631832" cy="5625752"/>
          </a:xfrm>
        </p:spPr>
        <p:txBody>
          <a:bodyPr>
            <a:normAutofit/>
          </a:bodyPr>
          <a:lstStyle/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kumimoji="1" lang="ja-JP" altLang="en-US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90043" y="2248707"/>
            <a:ext cx="2452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struct </a:t>
            </a:r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</a:t>
            </a:r>
            <a:r>
              <a:rPr lang="ja-JP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構造体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1114426" y="2534707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0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114426" y="2780928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1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114426" y="3027149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2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14426" y="3273370"/>
            <a:ext cx="1961780" cy="246221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3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114426" y="3542819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4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1114426" y="3830851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5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114426" y="4622939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 n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6118260" y="995716"/>
            <a:ext cx="196178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仮想ページテーブル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137597" y="1241937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LVL4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ページテーブル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149676" y="1637142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LVL3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ページテーブル</a:t>
            </a: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137597" y="2037038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LVL2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/>
              <a:t>ページテーブル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6137597" y="2455830"/>
            <a:ext cx="196178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LVL1</a:t>
            </a:r>
            <a:r>
              <a:rPr lang="ja-JP" altLang="en-US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1000"/>
              <a:t>ページテーブル</a:t>
            </a:r>
            <a:endParaRPr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137597" y="741690"/>
            <a:ext cx="2452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McKernel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側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2" name="右カーブ矢印 21"/>
          <p:cNvSpPr/>
          <p:nvPr/>
        </p:nvSpPr>
        <p:spPr>
          <a:xfrm>
            <a:off x="5724128" y="1438137"/>
            <a:ext cx="294267" cy="263700"/>
          </a:xfrm>
          <a:prstGeom prst="curvedRightArrow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3" name="右カーブ矢印 22"/>
          <p:cNvSpPr/>
          <p:nvPr/>
        </p:nvSpPr>
        <p:spPr>
          <a:xfrm>
            <a:off x="5724128" y="1861154"/>
            <a:ext cx="294267" cy="263700"/>
          </a:xfrm>
          <a:prstGeom prst="curvedRightArrow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4" name="右カーブ矢印 23"/>
          <p:cNvSpPr/>
          <p:nvPr/>
        </p:nvSpPr>
        <p:spPr>
          <a:xfrm>
            <a:off x="5724127" y="2248707"/>
            <a:ext cx="294267" cy="263700"/>
          </a:xfrm>
          <a:prstGeom prst="curvedRightArrow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6161458" y="2888649"/>
            <a:ext cx="1961780" cy="50783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ja-JP" altLang="en-US" sz="9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最下位ページテーブルには</a:t>
            </a:r>
            <a:endParaRPr lang="en-US" altLang="ja-JP" sz="9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9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#page3(</a:t>
            </a:r>
            <a:r>
              <a:rPr lang="ja-JP" altLang="en-US" sz="9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例</a:t>
            </a:r>
            <a:r>
              <a:rPr lang="en-US" altLang="ja-JP" sz="9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r>
              <a:rPr lang="ja-JP" altLang="en-US" sz="9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のページフレーム番号が格納されている。</a:t>
            </a:r>
            <a:endParaRPr kumimoji="1" lang="ja-JP" altLang="en-US" sz="9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cxnSp>
        <p:nvCxnSpPr>
          <p:cNvPr id="26" name="直線矢印コネクタ 25"/>
          <p:cNvCxnSpPr/>
          <p:nvPr/>
        </p:nvCxnSpPr>
        <p:spPr>
          <a:xfrm flipH="1">
            <a:off x="3076206" y="2632833"/>
            <a:ext cx="2806830" cy="763647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テキスト ボックス 26"/>
          <p:cNvSpPr txBox="1"/>
          <p:nvPr/>
        </p:nvSpPr>
        <p:spPr>
          <a:xfrm>
            <a:off x="3255293" y="3996352"/>
            <a:ext cx="2882304" cy="78483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ja-JP" sz="9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struct page</a:t>
            </a:r>
            <a:r>
              <a:rPr lang="ja-JP" altLang="ja-JP" sz="9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構造体</a:t>
            </a:r>
            <a:r>
              <a:rPr lang="ja-JP" altLang="en-US" sz="9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のページフレーム番号</a:t>
            </a:r>
            <a:r>
              <a:rPr lang="ja-JP" altLang="en-US" sz="9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と</a:t>
            </a:r>
            <a:r>
              <a:rPr lang="en-US" altLang="ja-JP" sz="9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McKernel</a:t>
            </a:r>
            <a:r>
              <a:rPr lang="ja-JP" altLang="en-US" sz="9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側の最下</a:t>
            </a:r>
            <a:r>
              <a:rPr lang="ja-JP" altLang="en-US" sz="9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位</a:t>
            </a:r>
            <a:r>
              <a:rPr lang="ja-JP" altLang="en-US" sz="9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ページテーブルから取得したページフレーム</a:t>
            </a:r>
            <a:r>
              <a:rPr lang="ja-JP" altLang="en-US" sz="9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番号を比較し、一致したページフレーム番号をもつ</a:t>
            </a:r>
            <a:r>
              <a:rPr lang="en-US" altLang="ja-JP" sz="9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page</a:t>
            </a:r>
            <a:r>
              <a:rPr lang="ja-JP" altLang="ja-JP" sz="9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構造体</a:t>
            </a:r>
            <a:r>
              <a:rPr lang="ja-JP" altLang="en-US" sz="9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に対し</a:t>
            </a:r>
            <a:r>
              <a:rPr lang="en-US" altLang="ja-JP" sz="9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mapping </a:t>
            </a:r>
            <a:r>
              <a:rPr lang="ja-JP" altLang="en-US" sz="9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フィールド領域の最下位ビットをセットする。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260647" y="323528"/>
            <a:ext cx="8631833" cy="577779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1103785" y="4077072"/>
            <a:ext cx="1961780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          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115616" y="4334907"/>
            <a:ext cx="1961780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          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111663" y="2020224"/>
            <a:ext cx="245222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LINUX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側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91972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99</Words>
  <Application>Microsoft Office PowerPoint</Application>
  <PresentationFormat>画面に合わせる (4:3)</PresentationFormat>
  <Paragraphs>53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図1-1 Linux主導ダンプでの除外操作</dc:title>
  <dc:creator>isg</dc:creator>
  <cp:lastModifiedBy>isg</cp:lastModifiedBy>
  <cp:revision>6</cp:revision>
  <dcterms:created xsi:type="dcterms:W3CDTF">2017-03-02T09:16:47Z</dcterms:created>
  <dcterms:modified xsi:type="dcterms:W3CDTF">2017-03-12T01:16:13Z</dcterms:modified>
</cp:coreProperties>
</file>