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70" r:id="rId2"/>
    <p:sldId id="274" r:id="rId3"/>
  </p:sldIdLst>
  <p:sldSz cx="12192000" cy="6858000"/>
  <p:notesSz cx="6735763" cy="98663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8641"/>
    <p:restoredTop sz="94635"/>
  </p:normalViewPr>
  <p:slideViewPr>
    <p:cSldViewPr snapToGrid="0" snapToObjects="1">
      <p:cViewPr>
        <p:scale>
          <a:sx n="82" d="100"/>
          <a:sy n="82" d="100"/>
        </p:scale>
        <p:origin x="264" y="6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22B79D-19C2-1A45-B135-E1C239584F43}" type="datetimeFigureOut">
              <a:rPr kumimoji="1" lang="ja-JP" altLang="en-US" smtClean="0"/>
              <a:t>2017/9/9</a:t>
            </a:fld>
            <a:endParaRPr kumimoji="1" lang="ja-JP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909632-2560-E545-89B7-9E2DB4EA373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1002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en-US" altLang="ja-JP" smtClean="0"/>
              <a:t>Click to edit Master subtitle style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A30E4-9116-4B44-9A29-C983FE42C7E9}" type="datetimeFigureOut">
              <a:rPr kumimoji="1" lang="ja-JP" altLang="en-US" smtClean="0"/>
              <a:t>2017/9/9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9F4DD-80E2-8D43-BD6D-385E16BBFA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8468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A30E4-9116-4B44-9A29-C983FE42C7E9}" type="datetimeFigureOut">
              <a:rPr kumimoji="1" lang="ja-JP" altLang="en-US" smtClean="0"/>
              <a:t>2017/9/9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9F4DD-80E2-8D43-BD6D-385E16BBFA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1977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A30E4-9116-4B44-9A29-C983FE42C7E9}" type="datetimeFigureOut">
              <a:rPr kumimoji="1" lang="ja-JP" altLang="en-US" smtClean="0"/>
              <a:t>2017/9/9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9F4DD-80E2-8D43-BD6D-385E16BBFA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85010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A30E4-9116-4B44-9A29-C983FE42C7E9}" type="datetimeFigureOut">
              <a:rPr kumimoji="1" lang="ja-JP" altLang="en-US" smtClean="0"/>
              <a:t>2017/9/9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9F4DD-80E2-8D43-BD6D-385E16BBFA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15309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A30E4-9116-4B44-9A29-C983FE42C7E9}" type="datetimeFigureOut">
              <a:rPr kumimoji="1" lang="ja-JP" altLang="en-US" smtClean="0"/>
              <a:t>2017/9/9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9F4DD-80E2-8D43-BD6D-385E16BBFA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24254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A30E4-9116-4B44-9A29-C983FE42C7E9}" type="datetimeFigureOut">
              <a:rPr kumimoji="1" lang="ja-JP" altLang="en-US" smtClean="0"/>
              <a:t>2017/9/9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9F4DD-80E2-8D43-BD6D-385E16BBFA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263740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A30E4-9116-4B44-9A29-C983FE42C7E9}" type="datetimeFigureOut">
              <a:rPr kumimoji="1" lang="ja-JP" altLang="en-US" smtClean="0"/>
              <a:t>2017/9/9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9F4DD-80E2-8D43-BD6D-385E16BBFA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7725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A30E4-9116-4B44-9A29-C983FE42C7E9}" type="datetimeFigureOut">
              <a:rPr kumimoji="1" lang="ja-JP" altLang="en-US" smtClean="0"/>
              <a:t>2017/9/9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9F4DD-80E2-8D43-BD6D-385E16BBFA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77707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A30E4-9116-4B44-9A29-C983FE42C7E9}" type="datetimeFigureOut">
              <a:rPr kumimoji="1" lang="ja-JP" altLang="en-US" smtClean="0"/>
              <a:t>2017/9/9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9F4DD-80E2-8D43-BD6D-385E16BBFA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085054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A30E4-9116-4B44-9A29-C983FE42C7E9}" type="datetimeFigureOut">
              <a:rPr kumimoji="1" lang="ja-JP" altLang="en-US" smtClean="0"/>
              <a:t>2017/9/9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9F4DD-80E2-8D43-BD6D-385E16BBFA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4423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en-US" altLang="ja-JP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A30E4-9116-4B44-9A29-C983FE42C7E9}" type="datetimeFigureOut">
              <a:rPr kumimoji="1" lang="ja-JP" altLang="en-US" smtClean="0"/>
              <a:t>2017/9/9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9F4DD-80E2-8D43-BD6D-385E16BBFA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3551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en-US" altLang="ja-JP" smtClean="0"/>
              <a:t>Click to edit Master title style</a:t>
            </a:r>
            <a:endParaRPr kumimoji="1"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en-US" altLang="ja-JP" smtClean="0"/>
              <a:t>Click to edit Master text styles</a:t>
            </a:r>
          </a:p>
          <a:p>
            <a:pPr lvl="1"/>
            <a:r>
              <a:rPr kumimoji="1" lang="en-US" altLang="ja-JP" smtClean="0"/>
              <a:t>Second level</a:t>
            </a:r>
          </a:p>
          <a:p>
            <a:pPr lvl="2"/>
            <a:r>
              <a:rPr kumimoji="1" lang="en-US" altLang="ja-JP" smtClean="0"/>
              <a:t>Third level</a:t>
            </a:r>
          </a:p>
          <a:p>
            <a:pPr lvl="3"/>
            <a:r>
              <a:rPr kumimoji="1" lang="en-US" altLang="ja-JP" smtClean="0"/>
              <a:t>Fourth level</a:t>
            </a:r>
          </a:p>
          <a:p>
            <a:pPr lvl="4"/>
            <a:r>
              <a:rPr kumimoji="1" lang="en-US" altLang="ja-JP" smtClean="0"/>
              <a:t>Fifth level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6A30E4-9116-4B44-9A29-C983FE42C7E9}" type="datetimeFigureOut">
              <a:rPr kumimoji="1" lang="ja-JP" altLang="en-US" smtClean="0"/>
              <a:t>2017/9/9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79F4DD-80E2-8D43-BD6D-385E16BBFA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5148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テキスト ボックス 48"/>
          <p:cNvSpPr txBox="1"/>
          <p:nvPr/>
        </p:nvSpPr>
        <p:spPr>
          <a:xfrm>
            <a:off x="2152254" y="1791748"/>
            <a:ext cx="13192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fork(1)</a:t>
            </a:r>
            <a:endParaRPr kumimoji="1" lang="ja-JP" altLang="en-US" dirty="0"/>
          </a:p>
        </p:txBody>
      </p:sp>
      <p:cxnSp>
        <p:nvCxnSpPr>
          <p:cNvPr id="56" name="直線コネクタ 55"/>
          <p:cNvCxnSpPr/>
          <p:nvPr/>
        </p:nvCxnSpPr>
        <p:spPr>
          <a:xfrm>
            <a:off x="3659555" y="1460354"/>
            <a:ext cx="0" cy="413214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正方形/長方形 77"/>
          <p:cNvSpPr/>
          <p:nvPr/>
        </p:nvSpPr>
        <p:spPr>
          <a:xfrm>
            <a:off x="3103970" y="997338"/>
            <a:ext cx="1111169" cy="46301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 err="1" smtClean="0">
                <a:solidFill>
                  <a:schemeClr val="tx1"/>
                </a:solidFill>
              </a:rPr>
              <a:t>mpiexec</a:t>
            </a:r>
            <a:r>
              <a:rPr kumimoji="1" lang="ja-JP" altLang="en-US" sz="1200" dirty="0" smtClean="0">
                <a:solidFill>
                  <a:schemeClr val="tx1"/>
                </a:solidFill>
              </a:rPr>
              <a:t>監視</a:t>
            </a:r>
            <a:endParaRPr kumimoji="1"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79" name="正方形/長方形 78"/>
          <p:cNvSpPr/>
          <p:nvPr/>
        </p:nvSpPr>
        <p:spPr>
          <a:xfrm>
            <a:off x="3596039" y="1782535"/>
            <a:ext cx="125194" cy="300195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2" name="直線コネクタ 31"/>
          <p:cNvCxnSpPr/>
          <p:nvPr/>
        </p:nvCxnSpPr>
        <p:spPr>
          <a:xfrm>
            <a:off x="5197105" y="1446854"/>
            <a:ext cx="0" cy="33103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正方形/長方形 33"/>
          <p:cNvSpPr/>
          <p:nvPr/>
        </p:nvSpPr>
        <p:spPr>
          <a:xfrm>
            <a:off x="4641520" y="983838"/>
            <a:ext cx="1111169" cy="46301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err="1">
                <a:solidFill>
                  <a:schemeClr val="tx1"/>
                </a:solidFill>
              </a:rPr>
              <a:t>mpiexec</a:t>
            </a:r>
            <a:endParaRPr kumimoji="1" lang="en-US" altLang="ja-JP" dirty="0" smtClean="0">
              <a:solidFill>
                <a:schemeClr val="tx1"/>
              </a:solidFill>
            </a:endParaRPr>
          </a:p>
        </p:txBody>
      </p:sp>
      <p:sp>
        <p:nvSpPr>
          <p:cNvPr id="45" name="正方形/長方形 44"/>
          <p:cNvSpPr/>
          <p:nvPr/>
        </p:nvSpPr>
        <p:spPr>
          <a:xfrm>
            <a:off x="5133588" y="1819222"/>
            <a:ext cx="127033" cy="28569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" name="直線コネクタ 4"/>
          <p:cNvCxnSpPr/>
          <p:nvPr/>
        </p:nvCxnSpPr>
        <p:spPr>
          <a:xfrm>
            <a:off x="1909805" y="1446854"/>
            <a:ext cx="0" cy="33103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グループ化 8"/>
          <p:cNvGrpSpPr/>
          <p:nvPr/>
        </p:nvGrpSpPr>
        <p:grpSpPr>
          <a:xfrm>
            <a:off x="8124278" y="983838"/>
            <a:ext cx="1190205" cy="3773376"/>
            <a:chOff x="1814088" y="300913"/>
            <a:chExt cx="1190205" cy="3773376"/>
          </a:xfrm>
        </p:grpSpPr>
        <p:cxnSp>
          <p:nvCxnSpPr>
            <p:cNvPr id="10" name="直線コネクタ 9"/>
            <p:cNvCxnSpPr>
              <a:stCxn id="11" idx="2"/>
            </p:cNvCxnSpPr>
            <p:nvPr/>
          </p:nvCxnSpPr>
          <p:spPr>
            <a:xfrm flipH="1">
              <a:off x="2369676" y="763929"/>
              <a:ext cx="39515" cy="331036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正方形/長方形 10"/>
            <p:cNvSpPr/>
            <p:nvPr/>
          </p:nvSpPr>
          <p:spPr>
            <a:xfrm>
              <a:off x="1814088" y="300913"/>
              <a:ext cx="1190205" cy="46301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dirty="0" err="1" smtClean="0">
                  <a:solidFill>
                    <a:schemeClr val="tx1"/>
                  </a:solidFill>
                </a:rPr>
                <a:t>ql_server</a:t>
              </a:r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グループ化 11"/>
          <p:cNvGrpSpPr/>
          <p:nvPr/>
        </p:nvGrpSpPr>
        <p:grpSpPr>
          <a:xfrm>
            <a:off x="9599329" y="983838"/>
            <a:ext cx="1111169" cy="3773376"/>
            <a:chOff x="729205" y="300913"/>
            <a:chExt cx="1111169" cy="3773376"/>
          </a:xfrm>
        </p:grpSpPr>
        <p:cxnSp>
          <p:nvCxnSpPr>
            <p:cNvPr id="13" name="直線コネクタ 12"/>
            <p:cNvCxnSpPr>
              <a:stCxn id="14" idx="2"/>
            </p:cNvCxnSpPr>
            <p:nvPr/>
          </p:nvCxnSpPr>
          <p:spPr>
            <a:xfrm>
              <a:off x="1284790" y="763929"/>
              <a:ext cx="0" cy="331036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正方形/長方形 13"/>
            <p:cNvSpPr/>
            <p:nvPr/>
          </p:nvSpPr>
          <p:spPr>
            <a:xfrm>
              <a:off x="729205" y="300913"/>
              <a:ext cx="1111169" cy="46301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dirty="0" err="1" smtClean="0">
                  <a:solidFill>
                    <a:schemeClr val="tx1"/>
                  </a:solidFill>
                </a:rPr>
                <a:t>mcexec</a:t>
              </a:r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20" name="直線コネクタ 19"/>
          <p:cNvCxnSpPr/>
          <p:nvPr/>
        </p:nvCxnSpPr>
        <p:spPr>
          <a:xfrm>
            <a:off x="1927340" y="1782535"/>
            <a:ext cx="1685315" cy="0"/>
          </a:xfrm>
          <a:prstGeom prst="line">
            <a:avLst/>
          </a:prstGeom>
          <a:ln w="19050"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/>
          <p:cNvCxnSpPr/>
          <p:nvPr/>
        </p:nvCxnSpPr>
        <p:spPr>
          <a:xfrm>
            <a:off x="1973321" y="3555391"/>
            <a:ext cx="5167589" cy="0"/>
          </a:xfrm>
          <a:prstGeom prst="line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テキスト ボックス 34"/>
          <p:cNvSpPr txBox="1"/>
          <p:nvPr/>
        </p:nvSpPr>
        <p:spPr>
          <a:xfrm>
            <a:off x="6048077" y="2070563"/>
            <a:ext cx="25629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err="1"/>
              <a:t>m</a:t>
            </a:r>
            <a:r>
              <a:rPr lang="en-US" altLang="ja-JP" dirty="0" err="1" smtClean="0"/>
              <a:t>piexec</a:t>
            </a:r>
            <a:r>
              <a:rPr lang="ja-JP" altLang="en-US" dirty="0" smtClean="0"/>
              <a:t>による生成</a:t>
            </a:r>
            <a:r>
              <a:rPr lang="en-US" altLang="ja-JP" dirty="0" smtClean="0"/>
              <a:t>(3)</a:t>
            </a:r>
            <a:endParaRPr kumimoji="1" lang="ja-JP" altLang="en-US" dirty="0"/>
          </a:p>
        </p:txBody>
      </p:sp>
      <p:sp>
        <p:nvSpPr>
          <p:cNvPr id="39" name="正方形/長方形 38"/>
          <p:cNvSpPr/>
          <p:nvPr/>
        </p:nvSpPr>
        <p:spPr>
          <a:xfrm>
            <a:off x="10091397" y="2121015"/>
            <a:ext cx="133885" cy="265879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8" name="テキスト ボックス 47"/>
          <p:cNvSpPr txBox="1"/>
          <p:nvPr/>
        </p:nvSpPr>
        <p:spPr>
          <a:xfrm>
            <a:off x="2393692" y="3561020"/>
            <a:ext cx="3845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err="1"/>
              <a:t>q</a:t>
            </a:r>
            <a:r>
              <a:rPr lang="en-US" altLang="ja-JP" dirty="0" err="1" smtClean="0"/>
              <a:t>l_server</a:t>
            </a:r>
            <a:r>
              <a:rPr lang="ja-JP" altLang="en-US" dirty="0" smtClean="0"/>
              <a:t>へ接続</a:t>
            </a:r>
            <a:r>
              <a:rPr lang="en-US" altLang="ja-JP" dirty="0" smtClean="0"/>
              <a:t>(</a:t>
            </a:r>
            <a:r>
              <a:rPr lang="en-US" altLang="ja-JP" dirty="0" err="1" smtClean="0"/>
              <a:t>ssh</a:t>
            </a:r>
            <a:r>
              <a:rPr lang="ja-JP" altLang="en-US" dirty="0" smtClean="0"/>
              <a:t>による実行</a:t>
            </a:r>
            <a:r>
              <a:rPr lang="en-US" altLang="ja-JP" dirty="0" smtClean="0"/>
              <a:t>)(5)</a:t>
            </a:r>
            <a:endParaRPr kumimoji="1" lang="ja-JP" altLang="en-US" dirty="0"/>
          </a:p>
        </p:txBody>
      </p:sp>
      <p:sp>
        <p:nvSpPr>
          <p:cNvPr id="54" name="テキスト ボックス 53"/>
          <p:cNvSpPr txBox="1"/>
          <p:nvPr/>
        </p:nvSpPr>
        <p:spPr>
          <a:xfrm>
            <a:off x="277791" y="11556"/>
            <a:ext cx="3100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MPI</a:t>
            </a:r>
            <a:r>
              <a:rPr lang="ja-JP" altLang="en-US" dirty="0" smtClean="0"/>
              <a:t>プログラム初回</a:t>
            </a:r>
            <a:r>
              <a:rPr lang="ja-JP" altLang="en-US" dirty="0" smtClean="0"/>
              <a:t>実行</a:t>
            </a:r>
            <a:endParaRPr lang="ja-JP" altLang="en-US" dirty="0"/>
          </a:p>
        </p:txBody>
      </p:sp>
      <p:sp>
        <p:nvSpPr>
          <p:cNvPr id="40" name="正方形/長方形 39"/>
          <p:cNvSpPr/>
          <p:nvPr/>
        </p:nvSpPr>
        <p:spPr>
          <a:xfrm>
            <a:off x="1298661" y="983838"/>
            <a:ext cx="1222286" cy="46301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050" dirty="0" smtClean="0">
                <a:solidFill>
                  <a:schemeClr val="tx1"/>
                </a:solidFill>
              </a:rPr>
              <a:t>コマンド</a:t>
            </a:r>
            <a:endParaRPr kumimoji="1" lang="en-US" altLang="ja-JP" sz="1050" dirty="0" smtClean="0">
              <a:solidFill>
                <a:schemeClr val="tx1"/>
              </a:solidFill>
            </a:endParaRPr>
          </a:p>
          <a:p>
            <a:pPr algn="ctr"/>
            <a:r>
              <a:rPr lang="en-US" altLang="ja-JP" sz="1050" dirty="0" err="1" smtClean="0">
                <a:solidFill>
                  <a:schemeClr val="tx1"/>
                </a:solidFill>
              </a:rPr>
              <a:t>ql_mcexec_start</a:t>
            </a:r>
            <a:endParaRPr kumimoji="1" lang="ja-JP" altLang="en-US" sz="1050" dirty="0">
              <a:solidFill>
                <a:schemeClr val="tx1"/>
              </a:solidFill>
            </a:endParaRPr>
          </a:p>
        </p:txBody>
      </p:sp>
      <p:sp>
        <p:nvSpPr>
          <p:cNvPr id="42" name="正方形/長方形 41"/>
          <p:cNvSpPr/>
          <p:nvPr/>
        </p:nvSpPr>
        <p:spPr>
          <a:xfrm>
            <a:off x="8631845" y="2562662"/>
            <a:ext cx="127032" cy="218853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正方形/長方形 42"/>
          <p:cNvSpPr/>
          <p:nvPr/>
        </p:nvSpPr>
        <p:spPr>
          <a:xfrm>
            <a:off x="1846288" y="1566550"/>
            <a:ext cx="127033" cy="28318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0" name="正方形/長方形 59"/>
          <p:cNvSpPr/>
          <p:nvPr/>
        </p:nvSpPr>
        <p:spPr>
          <a:xfrm>
            <a:off x="6042028" y="706054"/>
            <a:ext cx="4767804" cy="24305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 smtClean="0">
                <a:solidFill>
                  <a:schemeClr val="tx1"/>
                </a:solidFill>
              </a:rPr>
              <a:t>ホスト</a:t>
            </a:r>
            <a:r>
              <a:rPr lang="en-US" altLang="ja-JP" dirty="0" smtClean="0">
                <a:solidFill>
                  <a:schemeClr val="tx1"/>
                </a:solidFill>
              </a:rPr>
              <a:t>Linux</a:t>
            </a:r>
            <a:r>
              <a:rPr lang="ja-JP" altLang="en-US" dirty="0" smtClean="0">
                <a:solidFill>
                  <a:schemeClr val="tx1"/>
                </a:solidFill>
              </a:rPr>
              <a:t>（マスターノード）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cxnSp>
        <p:nvCxnSpPr>
          <p:cNvPr id="46" name="直線コネクタ 45"/>
          <p:cNvCxnSpPr>
            <a:endCxn id="39" idx="0"/>
          </p:cNvCxnSpPr>
          <p:nvPr/>
        </p:nvCxnSpPr>
        <p:spPr>
          <a:xfrm>
            <a:off x="5260621" y="2118201"/>
            <a:ext cx="4897719" cy="2814"/>
          </a:xfrm>
          <a:prstGeom prst="line">
            <a:avLst/>
          </a:prstGeom>
          <a:ln w="19050"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線コネクタ 49"/>
          <p:cNvCxnSpPr/>
          <p:nvPr/>
        </p:nvCxnSpPr>
        <p:spPr>
          <a:xfrm>
            <a:off x="1973321" y="2642954"/>
            <a:ext cx="6658523" cy="1963"/>
          </a:xfrm>
          <a:prstGeom prst="line">
            <a:avLst/>
          </a:prstGeom>
          <a:ln w="19050"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テキスト ボックス 50"/>
          <p:cNvSpPr txBox="1"/>
          <p:nvPr/>
        </p:nvSpPr>
        <p:spPr>
          <a:xfrm>
            <a:off x="4666578" y="2644917"/>
            <a:ext cx="2256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err="1" smtClean="0"/>
              <a:t>ssh</a:t>
            </a:r>
            <a:r>
              <a:rPr lang="ja-JP" altLang="en-US" dirty="0" smtClean="0"/>
              <a:t>による生成</a:t>
            </a:r>
            <a:r>
              <a:rPr lang="en-US" altLang="ja-JP" dirty="0" smtClean="0"/>
              <a:t>(4)</a:t>
            </a:r>
            <a:endParaRPr kumimoji="1" lang="ja-JP" altLang="en-US" dirty="0"/>
          </a:p>
        </p:txBody>
      </p:sp>
      <p:cxnSp>
        <p:nvCxnSpPr>
          <p:cNvPr id="52" name="直線矢印コネクタ 51"/>
          <p:cNvCxnSpPr/>
          <p:nvPr/>
        </p:nvCxnSpPr>
        <p:spPr>
          <a:xfrm flipH="1" flipV="1">
            <a:off x="8758876" y="4290965"/>
            <a:ext cx="1332521" cy="323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線矢印コネクタ 52"/>
          <p:cNvCxnSpPr/>
          <p:nvPr/>
        </p:nvCxnSpPr>
        <p:spPr>
          <a:xfrm flipH="1" flipV="1">
            <a:off x="1973321" y="4395137"/>
            <a:ext cx="5172320" cy="3235"/>
          </a:xfrm>
          <a:prstGeom prst="straightConnector1">
            <a:avLst/>
          </a:prstGeom>
          <a:ln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テキスト ボックス 54"/>
          <p:cNvSpPr txBox="1"/>
          <p:nvPr/>
        </p:nvSpPr>
        <p:spPr>
          <a:xfrm>
            <a:off x="8822391" y="4247899"/>
            <a:ext cx="14028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/>
              <a:t>計算完了</a:t>
            </a:r>
            <a:r>
              <a:rPr lang="en-US" altLang="ja-JP" dirty="0" smtClean="0"/>
              <a:t>(</a:t>
            </a:r>
            <a:r>
              <a:rPr lang="en-US" altLang="ja-JP" dirty="0" smtClean="0"/>
              <a:t>7</a:t>
            </a:r>
            <a:r>
              <a:rPr lang="en-US" altLang="ja-JP" dirty="0" smtClean="0"/>
              <a:t>)</a:t>
            </a:r>
            <a:endParaRPr lang="en-US" altLang="ja-JP" dirty="0" smtClean="0"/>
          </a:p>
        </p:txBody>
      </p:sp>
      <p:sp>
        <p:nvSpPr>
          <p:cNvPr id="58" name="正方形/長方形 57"/>
          <p:cNvSpPr/>
          <p:nvPr/>
        </p:nvSpPr>
        <p:spPr>
          <a:xfrm>
            <a:off x="1228753" y="719554"/>
            <a:ext cx="4767804" cy="24305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>
                <a:solidFill>
                  <a:schemeClr val="tx1"/>
                </a:solidFill>
              </a:rPr>
              <a:t>Linux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cxnSp>
        <p:nvCxnSpPr>
          <p:cNvPr id="22" name="直線コネクタ 21"/>
          <p:cNvCxnSpPr/>
          <p:nvPr/>
        </p:nvCxnSpPr>
        <p:spPr>
          <a:xfrm>
            <a:off x="6019707" y="578734"/>
            <a:ext cx="0" cy="4641448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グループ化 58"/>
          <p:cNvGrpSpPr/>
          <p:nvPr/>
        </p:nvGrpSpPr>
        <p:grpSpPr>
          <a:xfrm>
            <a:off x="7674017" y="5132492"/>
            <a:ext cx="3778949" cy="1314601"/>
            <a:chOff x="6620719" y="5034988"/>
            <a:chExt cx="4143737" cy="1678328"/>
          </a:xfrm>
        </p:grpSpPr>
        <p:sp>
          <p:nvSpPr>
            <p:cNvPr id="62" name="正方形/長方形 61"/>
            <p:cNvSpPr/>
            <p:nvPr/>
          </p:nvSpPr>
          <p:spPr>
            <a:xfrm>
              <a:off x="6725854" y="5220183"/>
              <a:ext cx="4038602" cy="149313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63" name="直線コネクタ 62"/>
            <p:cNvCxnSpPr/>
            <p:nvPr/>
          </p:nvCxnSpPr>
          <p:spPr>
            <a:xfrm>
              <a:off x="6985507" y="5555934"/>
              <a:ext cx="1025251" cy="0"/>
            </a:xfrm>
            <a:prstGeom prst="line">
              <a:avLst/>
            </a:prstGeom>
            <a:ln w="19050"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線コネクタ 63"/>
            <p:cNvCxnSpPr/>
            <p:nvPr/>
          </p:nvCxnSpPr>
          <p:spPr>
            <a:xfrm>
              <a:off x="6985507" y="5869724"/>
              <a:ext cx="969899" cy="0"/>
            </a:xfrm>
            <a:prstGeom prst="line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線矢印コネクタ 64"/>
            <p:cNvCxnSpPr/>
            <p:nvPr/>
          </p:nvCxnSpPr>
          <p:spPr>
            <a:xfrm flipH="1">
              <a:off x="6985507" y="6183514"/>
              <a:ext cx="964514" cy="0"/>
            </a:xfrm>
            <a:prstGeom prst="straightConnector1">
              <a:avLst/>
            </a:prstGeom>
            <a:ln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線矢印コネクタ 65"/>
            <p:cNvCxnSpPr/>
            <p:nvPr/>
          </p:nvCxnSpPr>
          <p:spPr>
            <a:xfrm flipH="1">
              <a:off x="6985507" y="6497304"/>
              <a:ext cx="964514" cy="0"/>
            </a:xfrm>
            <a:prstGeom prst="straightConnector1">
              <a:avLst/>
            </a:prstGeom>
            <a:ln>
              <a:prstDash val="dash"/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テキスト ボックス 66"/>
            <p:cNvSpPr txBox="1"/>
            <p:nvPr/>
          </p:nvSpPr>
          <p:spPr>
            <a:xfrm>
              <a:off x="8146127" y="5382929"/>
              <a:ext cx="24677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dirty="0" smtClean="0"/>
                <a:t>プロセス生成・終了</a:t>
              </a:r>
              <a:endParaRPr kumimoji="1" lang="ja-JP" altLang="en-US" dirty="0"/>
            </a:p>
          </p:txBody>
        </p:sp>
        <p:sp>
          <p:nvSpPr>
            <p:cNvPr id="68" name="テキスト ボックス 67"/>
            <p:cNvSpPr txBox="1"/>
            <p:nvPr/>
          </p:nvSpPr>
          <p:spPr>
            <a:xfrm>
              <a:off x="8146127" y="5692832"/>
              <a:ext cx="24677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dirty="0" smtClean="0"/>
                <a:t>非同期通信</a:t>
              </a:r>
              <a:endParaRPr kumimoji="1" lang="ja-JP" altLang="en-US" dirty="0"/>
            </a:p>
          </p:txBody>
        </p:sp>
        <p:sp>
          <p:nvSpPr>
            <p:cNvPr id="69" name="テキスト ボックス 68"/>
            <p:cNvSpPr txBox="1"/>
            <p:nvPr/>
          </p:nvSpPr>
          <p:spPr>
            <a:xfrm>
              <a:off x="8146127" y="6002735"/>
              <a:ext cx="24677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dirty="0" smtClean="0"/>
                <a:t>同期通信</a:t>
              </a:r>
              <a:endParaRPr kumimoji="1" lang="ja-JP" altLang="en-US" dirty="0"/>
            </a:p>
          </p:txBody>
        </p:sp>
        <p:sp>
          <p:nvSpPr>
            <p:cNvPr id="70" name="テキスト ボックス 69"/>
            <p:cNvSpPr txBox="1"/>
            <p:nvPr/>
          </p:nvSpPr>
          <p:spPr>
            <a:xfrm>
              <a:off x="8146127" y="6312638"/>
              <a:ext cx="24677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dirty="0" smtClean="0"/>
                <a:t>同期通信（戻り）</a:t>
              </a:r>
              <a:endParaRPr kumimoji="1" lang="ja-JP" altLang="en-US" dirty="0"/>
            </a:p>
          </p:txBody>
        </p:sp>
        <p:sp>
          <p:nvSpPr>
            <p:cNvPr id="71" name="正方形/長方形 70"/>
            <p:cNvSpPr/>
            <p:nvPr/>
          </p:nvSpPr>
          <p:spPr>
            <a:xfrm>
              <a:off x="6620719" y="5034988"/>
              <a:ext cx="1234633" cy="347942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dirty="0" smtClean="0">
                  <a:solidFill>
                    <a:schemeClr val="tx1"/>
                  </a:solidFill>
                </a:rPr>
                <a:t>凡例</a:t>
              </a:r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7" name="グループ化 8"/>
          <p:cNvGrpSpPr/>
          <p:nvPr/>
        </p:nvGrpSpPr>
        <p:grpSpPr>
          <a:xfrm>
            <a:off x="6618358" y="981258"/>
            <a:ext cx="1190205" cy="3773376"/>
            <a:chOff x="1814088" y="300913"/>
            <a:chExt cx="1190205" cy="3773376"/>
          </a:xfrm>
        </p:grpSpPr>
        <p:cxnSp>
          <p:nvCxnSpPr>
            <p:cNvPr id="57" name="直線コネクタ 56"/>
            <p:cNvCxnSpPr/>
            <p:nvPr/>
          </p:nvCxnSpPr>
          <p:spPr>
            <a:xfrm flipH="1">
              <a:off x="2369676" y="763929"/>
              <a:ext cx="39515" cy="331036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正方形/長方形 60"/>
            <p:cNvSpPr/>
            <p:nvPr/>
          </p:nvSpPr>
          <p:spPr>
            <a:xfrm>
              <a:off x="1814088" y="300913"/>
              <a:ext cx="1190205" cy="46301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dirty="0" err="1" smtClean="0">
                  <a:solidFill>
                    <a:schemeClr val="tx1"/>
                  </a:solidFill>
                </a:rPr>
                <a:t>ql_talker</a:t>
              </a:r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72" name="正方形/長方形 71"/>
          <p:cNvSpPr/>
          <p:nvPr/>
        </p:nvSpPr>
        <p:spPr>
          <a:xfrm>
            <a:off x="7140910" y="3555391"/>
            <a:ext cx="118918" cy="8565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73" name="直線コネクタ 72"/>
          <p:cNvCxnSpPr/>
          <p:nvPr/>
        </p:nvCxnSpPr>
        <p:spPr>
          <a:xfrm>
            <a:off x="7327639" y="3555391"/>
            <a:ext cx="1304205" cy="0"/>
          </a:xfrm>
          <a:prstGeom prst="line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線コネクタ 73"/>
          <p:cNvCxnSpPr/>
          <p:nvPr/>
        </p:nvCxnSpPr>
        <p:spPr>
          <a:xfrm>
            <a:off x="7269774" y="4395137"/>
            <a:ext cx="1362070" cy="16762"/>
          </a:xfrm>
          <a:prstGeom prst="line">
            <a:avLst/>
          </a:prstGeom>
          <a:ln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テキスト ボックス 74"/>
          <p:cNvSpPr txBox="1"/>
          <p:nvPr/>
        </p:nvSpPr>
        <p:spPr>
          <a:xfrm>
            <a:off x="7237953" y="3558826"/>
            <a:ext cx="1631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/>
              <a:t>接続</a:t>
            </a:r>
            <a:r>
              <a:rPr lang="en-US" altLang="ja-JP" dirty="0" smtClean="0"/>
              <a:t>(6)</a:t>
            </a:r>
            <a:endParaRPr kumimoji="1" lang="ja-JP" altLang="en-US" sz="1600" dirty="0"/>
          </a:p>
        </p:txBody>
      </p:sp>
      <p:sp>
        <p:nvSpPr>
          <p:cNvPr id="76" name="テキスト ボックス 75"/>
          <p:cNvSpPr txBox="1"/>
          <p:nvPr/>
        </p:nvSpPr>
        <p:spPr>
          <a:xfrm>
            <a:off x="7239411" y="4455792"/>
            <a:ext cx="1631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/>
              <a:t>計算完了</a:t>
            </a:r>
            <a:r>
              <a:rPr lang="en-US" altLang="ja-JP" dirty="0" smtClean="0"/>
              <a:t>(</a:t>
            </a:r>
            <a:r>
              <a:rPr lang="en-US" altLang="ja-JP" dirty="0" smtClean="0"/>
              <a:t>8)</a:t>
            </a:r>
            <a:endParaRPr kumimoji="1" lang="ja-JP" altLang="en-US" sz="1600" dirty="0"/>
          </a:p>
        </p:txBody>
      </p:sp>
      <p:sp>
        <p:nvSpPr>
          <p:cNvPr id="77" name="テキスト ボックス 76"/>
          <p:cNvSpPr txBox="1"/>
          <p:nvPr/>
        </p:nvSpPr>
        <p:spPr>
          <a:xfrm>
            <a:off x="2504583" y="4415156"/>
            <a:ext cx="3845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err="1" smtClean="0"/>
              <a:t>ssh</a:t>
            </a:r>
            <a:r>
              <a:rPr lang="ja-JP" altLang="en-US" dirty="0" smtClean="0"/>
              <a:t>による</a:t>
            </a:r>
            <a:r>
              <a:rPr lang="en-US" altLang="ja-JP" dirty="0" err="1" smtClean="0"/>
              <a:t>ql_talker</a:t>
            </a:r>
            <a:r>
              <a:rPr lang="ja-JP" altLang="en-US" dirty="0" smtClean="0"/>
              <a:t>終了</a:t>
            </a:r>
            <a:r>
              <a:rPr lang="en-US" altLang="ja-JP" dirty="0" smtClean="0"/>
              <a:t>(9)</a:t>
            </a:r>
            <a:endParaRPr kumimoji="1" lang="ja-JP" altLang="en-US" dirty="0"/>
          </a:p>
        </p:txBody>
      </p:sp>
      <p:cxnSp>
        <p:nvCxnSpPr>
          <p:cNvPr id="82" name="直線コネクタ 81"/>
          <p:cNvCxnSpPr/>
          <p:nvPr/>
        </p:nvCxnSpPr>
        <p:spPr>
          <a:xfrm>
            <a:off x="3721233" y="1923394"/>
            <a:ext cx="1412355" cy="0"/>
          </a:xfrm>
          <a:prstGeom prst="line">
            <a:avLst/>
          </a:prstGeom>
          <a:ln w="19050"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テキスト ボックス 82"/>
          <p:cNvSpPr txBox="1"/>
          <p:nvPr/>
        </p:nvSpPr>
        <p:spPr>
          <a:xfrm>
            <a:off x="3721233" y="1944148"/>
            <a:ext cx="1539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Fork/exec(2)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74383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9" name="直線コネクタ 58"/>
          <p:cNvCxnSpPr/>
          <p:nvPr/>
        </p:nvCxnSpPr>
        <p:spPr>
          <a:xfrm>
            <a:off x="3659555" y="1460354"/>
            <a:ext cx="0" cy="413214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正方形/長方形 60"/>
          <p:cNvSpPr/>
          <p:nvPr/>
        </p:nvSpPr>
        <p:spPr>
          <a:xfrm>
            <a:off x="3103970" y="997338"/>
            <a:ext cx="1111169" cy="46301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 err="1" smtClean="0">
                <a:solidFill>
                  <a:schemeClr val="tx1"/>
                </a:solidFill>
              </a:rPr>
              <a:t>mpiexec</a:t>
            </a:r>
            <a:r>
              <a:rPr kumimoji="1" lang="ja-JP" altLang="en-US" sz="1200" dirty="0" smtClean="0">
                <a:solidFill>
                  <a:schemeClr val="tx1"/>
                </a:solidFill>
              </a:rPr>
              <a:t>監視</a:t>
            </a:r>
            <a:endParaRPr kumimoji="1"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3596039" y="1580048"/>
            <a:ext cx="125194" cy="366328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2" name="直線コネクタ 31"/>
          <p:cNvCxnSpPr/>
          <p:nvPr/>
        </p:nvCxnSpPr>
        <p:spPr>
          <a:xfrm>
            <a:off x="5197105" y="1446854"/>
            <a:ext cx="0" cy="413214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正方形/長方形 33"/>
          <p:cNvSpPr/>
          <p:nvPr/>
        </p:nvSpPr>
        <p:spPr>
          <a:xfrm>
            <a:off x="4641520" y="983838"/>
            <a:ext cx="1111169" cy="46301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err="1" smtClean="0">
                <a:solidFill>
                  <a:schemeClr val="tx1"/>
                </a:solidFill>
              </a:rPr>
              <a:t>mpiexec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5" name="正方形/長方形 44"/>
          <p:cNvSpPr/>
          <p:nvPr/>
        </p:nvSpPr>
        <p:spPr>
          <a:xfrm>
            <a:off x="5133589" y="1566549"/>
            <a:ext cx="125194" cy="320443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" name="直線コネクタ 4"/>
          <p:cNvCxnSpPr/>
          <p:nvPr/>
        </p:nvCxnSpPr>
        <p:spPr>
          <a:xfrm flipH="1">
            <a:off x="1909805" y="1446854"/>
            <a:ext cx="1" cy="13299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テキスト ボックス 53"/>
          <p:cNvSpPr txBox="1"/>
          <p:nvPr/>
        </p:nvSpPr>
        <p:spPr>
          <a:xfrm>
            <a:off x="277790" y="11556"/>
            <a:ext cx="4541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MPI</a:t>
            </a:r>
            <a:r>
              <a:rPr lang="ja-JP" altLang="en-US" dirty="0" smtClean="0"/>
              <a:t>プログラム再開</a:t>
            </a:r>
            <a:r>
              <a:rPr lang="ja-JP" altLang="en-US" dirty="0" smtClean="0"/>
              <a:t>から終了まで</a:t>
            </a:r>
            <a:endParaRPr lang="ja-JP" altLang="en-US" dirty="0"/>
          </a:p>
        </p:txBody>
      </p:sp>
      <p:sp>
        <p:nvSpPr>
          <p:cNvPr id="40" name="正方形/長方形 39"/>
          <p:cNvSpPr/>
          <p:nvPr/>
        </p:nvSpPr>
        <p:spPr>
          <a:xfrm>
            <a:off x="1298661" y="983838"/>
            <a:ext cx="1222286" cy="46301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050" dirty="0" smtClean="0">
                <a:solidFill>
                  <a:schemeClr val="tx1"/>
                </a:solidFill>
              </a:rPr>
              <a:t>コマンド</a:t>
            </a:r>
            <a:endParaRPr kumimoji="1" lang="en-US" altLang="ja-JP" sz="1050" dirty="0" smtClean="0">
              <a:solidFill>
                <a:schemeClr val="tx1"/>
              </a:solidFill>
            </a:endParaRPr>
          </a:p>
          <a:p>
            <a:pPr algn="ctr"/>
            <a:r>
              <a:rPr lang="en-US" altLang="ja-JP" sz="1050" dirty="0" err="1" smtClean="0">
                <a:solidFill>
                  <a:schemeClr val="tx1"/>
                </a:solidFill>
              </a:rPr>
              <a:t>ql_mcexec_start</a:t>
            </a:r>
            <a:endParaRPr kumimoji="1" lang="ja-JP" altLang="en-US" sz="1050" dirty="0">
              <a:solidFill>
                <a:schemeClr val="tx1"/>
              </a:solidFill>
            </a:endParaRPr>
          </a:p>
        </p:txBody>
      </p:sp>
      <p:sp>
        <p:nvSpPr>
          <p:cNvPr id="43" name="正方形/長方形 42"/>
          <p:cNvSpPr/>
          <p:nvPr/>
        </p:nvSpPr>
        <p:spPr>
          <a:xfrm>
            <a:off x="1846288" y="1658015"/>
            <a:ext cx="127033" cy="86144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3" name="直線矢印コネクタ 52"/>
          <p:cNvCxnSpPr/>
          <p:nvPr/>
        </p:nvCxnSpPr>
        <p:spPr>
          <a:xfrm flipH="1" flipV="1">
            <a:off x="1994613" y="2401932"/>
            <a:ext cx="5146298" cy="15633"/>
          </a:xfrm>
          <a:prstGeom prst="straightConnector1">
            <a:avLst/>
          </a:prstGeom>
          <a:ln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テキスト ボックス 55"/>
          <p:cNvSpPr txBox="1"/>
          <p:nvPr/>
        </p:nvSpPr>
        <p:spPr>
          <a:xfrm>
            <a:off x="7219809" y="2383171"/>
            <a:ext cx="1547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/>
              <a:t>計算完了</a:t>
            </a:r>
            <a:r>
              <a:rPr lang="en-US" altLang="ja-JP" dirty="0" smtClean="0"/>
              <a:t>(</a:t>
            </a:r>
            <a:r>
              <a:rPr lang="en-US" altLang="ja-JP" dirty="0" smtClean="0"/>
              <a:t>14)</a:t>
            </a:r>
            <a:endParaRPr kumimoji="1" lang="ja-JP" altLang="en-US" dirty="0"/>
          </a:p>
        </p:txBody>
      </p:sp>
      <p:cxnSp>
        <p:nvCxnSpPr>
          <p:cNvPr id="30" name="直線コネクタ 29"/>
          <p:cNvCxnSpPr/>
          <p:nvPr/>
        </p:nvCxnSpPr>
        <p:spPr>
          <a:xfrm>
            <a:off x="1994613" y="1713098"/>
            <a:ext cx="5146297" cy="0"/>
          </a:xfrm>
          <a:prstGeom prst="line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テキスト ボックス 30"/>
          <p:cNvSpPr txBox="1"/>
          <p:nvPr/>
        </p:nvSpPr>
        <p:spPr>
          <a:xfrm>
            <a:off x="2179555" y="1668283"/>
            <a:ext cx="42875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/>
              <a:t>再開指示</a:t>
            </a:r>
            <a:r>
              <a:rPr lang="en-US" altLang="ja-JP" dirty="0" smtClean="0"/>
              <a:t>(</a:t>
            </a:r>
            <a:r>
              <a:rPr lang="en-US" altLang="ja-JP" dirty="0" err="1" smtClean="0"/>
              <a:t>ssh</a:t>
            </a:r>
            <a:r>
              <a:rPr lang="ja-JP" altLang="en-US" dirty="0" smtClean="0"/>
              <a:t>による実行</a:t>
            </a:r>
            <a:r>
              <a:rPr lang="en-US" altLang="ja-JP" dirty="0" smtClean="0"/>
              <a:t>)(10)</a:t>
            </a:r>
            <a:endParaRPr kumimoji="1" lang="ja-JP" altLang="en-US" dirty="0"/>
          </a:p>
        </p:txBody>
      </p:sp>
      <p:grpSp>
        <p:nvGrpSpPr>
          <p:cNvPr id="41" name="グループ化 40"/>
          <p:cNvGrpSpPr/>
          <p:nvPr/>
        </p:nvGrpSpPr>
        <p:grpSpPr>
          <a:xfrm>
            <a:off x="1310234" y="3302374"/>
            <a:ext cx="1222286" cy="2276629"/>
            <a:chOff x="673646" y="381965"/>
            <a:chExt cx="1222286" cy="2276629"/>
          </a:xfrm>
        </p:grpSpPr>
        <p:cxnSp>
          <p:nvCxnSpPr>
            <p:cNvPr id="44" name="直線コネクタ 43"/>
            <p:cNvCxnSpPr>
              <a:stCxn id="47" idx="2"/>
            </p:cNvCxnSpPr>
            <p:nvPr/>
          </p:nvCxnSpPr>
          <p:spPr>
            <a:xfrm>
              <a:off x="1284789" y="763929"/>
              <a:ext cx="1" cy="189466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正方形/長方形 46"/>
            <p:cNvSpPr/>
            <p:nvPr/>
          </p:nvSpPr>
          <p:spPr>
            <a:xfrm>
              <a:off x="673646" y="381965"/>
              <a:ext cx="1222286" cy="381964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ja-JP" altLang="en-US" sz="900" dirty="0">
                  <a:solidFill>
                    <a:schemeClr val="tx1"/>
                  </a:solidFill>
                </a:rPr>
                <a:t>コマンド</a:t>
              </a:r>
              <a:endParaRPr lang="en-US" altLang="ja-JP" sz="900" dirty="0">
                <a:solidFill>
                  <a:schemeClr val="tx1"/>
                </a:solidFill>
              </a:endParaRPr>
            </a:p>
            <a:p>
              <a:pPr algn="ctr"/>
              <a:r>
                <a:rPr lang="en-US" altLang="ja-JP" sz="900" dirty="0" err="1" smtClean="0">
                  <a:solidFill>
                    <a:schemeClr val="tx1"/>
                  </a:solidFill>
                </a:rPr>
                <a:t>ql_mcexec_finalize</a:t>
              </a:r>
              <a:endParaRPr lang="ja-JP" altLang="en-US" sz="900" dirty="0">
                <a:solidFill>
                  <a:schemeClr val="tx1"/>
                </a:solidFill>
              </a:endParaRPr>
            </a:p>
          </p:txBody>
        </p:sp>
      </p:grpSp>
      <p:sp>
        <p:nvSpPr>
          <p:cNvPr id="57" name="正方形/長方形 56"/>
          <p:cNvSpPr/>
          <p:nvPr/>
        </p:nvSpPr>
        <p:spPr>
          <a:xfrm>
            <a:off x="1871296" y="3837158"/>
            <a:ext cx="123317" cy="155949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8" name="直線コネクタ 57"/>
          <p:cNvCxnSpPr/>
          <p:nvPr/>
        </p:nvCxnSpPr>
        <p:spPr>
          <a:xfrm>
            <a:off x="2083443" y="3858992"/>
            <a:ext cx="5001781" cy="0"/>
          </a:xfrm>
          <a:prstGeom prst="line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テキスト ボックス 64"/>
          <p:cNvSpPr txBox="1"/>
          <p:nvPr/>
        </p:nvSpPr>
        <p:spPr>
          <a:xfrm>
            <a:off x="5996802" y="4738251"/>
            <a:ext cx="28921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MPI</a:t>
            </a:r>
            <a:r>
              <a:rPr kumimoji="1" lang="ja-JP" altLang="en-US" dirty="0" smtClean="0"/>
              <a:t>プログラム終了</a:t>
            </a:r>
            <a:r>
              <a:rPr kumimoji="1" lang="en-US" altLang="ja-JP" dirty="0" smtClean="0"/>
              <a:t>(20)</a:t>
            </a:r>
            <a:endParaRPr kumimoji="1" lang="ja-JP" altLang="en-US" dirty="0"/>
          </a:p>
        </p:txBody>
      </p:sp>
      <p:cxnSp>
        <p:nvCxnSpPr>
          <p:cNvPr id="66" name="直線コネクタ 65"/>
          <p:cNvCxnSpPr/>
          <p:nvPr/>
        </p:nvCxnSpPr>
        <p:spPr>
          <a:xfrm>
            <a:off x="3721233" y="4749727"/>
            <a:ext cx="1412356" cy="0"/>
          </a:xfrm>
          <a:prstGeom prst="line">
            <a:avLst/>
          </a:prstGeom>
          <a:ln w="19050">
            <a:prstDash val="sysDash"/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テキスト ボックス 66"/>
          <p:cNvSpPr txBox="1"/>
          <p:nvPr/>
        </p:nvSpPr>
        <p:spPr>
          <a:xfrm>
            <a:off x="3638099" y="4767350"/>
            <a:ext cx="19466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 err="1" smtClean="0"/>
              <a:t>m</a:t>
            </a:r>
            <a:r>
              <a:rPr kumimoji="1" lang="en-US" altLang="ja-JP" sz="1600" dirty="0" err="1" smtClean="0"/>
              <a:t>piexec</a:t>
            </a:r>
            <a:r>
              <a:rPr kumimoji="1" lang="ja-JP" altLang="en-US" sz="1600" dirty="0" smtClean="0"/>
              <a:t>終了</a:t>
            </a:r>
            <a:r>
              <a:rPr kumimoji="1" lang="en-US" altLang="ja-JP" sz="1600" dirty="0" smtClean="0"/>
              <a:t>(21)</a:t>
            </a:r>
            <a:endParaRPr kumimoji="1" lang="ja-JP" altLang="en-US" sz="1600" dirty="0"/>
          </a:p>
        </p:txBody>
      </p:sp>
      <p:cxnSp>
        <p:nvCxnSpPr>
          <p:cNvPr id="68" name="直線コネクタ 67"/>
          <p:cNvCxnSpPr/>
          <p:nvPr/>
        </p:nvCxnSpPr>
        <p:spPr>
          <a:xfrm>
            <a:off x="3721233" y="5152881"/>
            <a:ext cx="4919826" cy="0"/>
          </a:xfrm>
          <a:prstGeom prst="line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テキスト ボックス 68"/>
          <p:cNvSpPr txBox="1"/>
          <p:nvPr/>
        </p:nvSpPr>
        <p:spPr>
          <a:xfrm>
            <a:off x="5449514" y="5152882"/>
            <a:ext cx="2220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/>
              <a:t>実行</a:t>
            </a:r>
            <a:r>
              <a:rPr lang="ja-JP" altLang="en-US" dirty="0" smtClean="0"/>
              <a:t>終了通知</a:t>
            </a:r>
            <a:r>
              <a:rPr lang="en-US" altLang="ja-JP" dirty="0" smtClean="0"/>
              <a:t>(22)</a:t>
            </a:r>
            <a:endParaRPr kumimoji="1" lang="ja-JP" altLang="en-US" dirty="0"/>
          </a:p>
        </p:txBody>
      </p:sp>
      <p:sp>
        <p:nvSpPr>
          <p:cNvPr id="72" name="正方形/長方形 71"/>
          <p:cNvSpPr/>
          <p:nvPr/>
        </p:nvSpPr>
        <p:spPr>
          <a:xfrm>
            <a:off x="6042028" y="706054"/>
            <a:ext cx="4767804" cy="24305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dirty="0" smtClean="0">
                <a:solidFill>
                  <a:schemeClr val="tx1"/>
                </a:solidFill>
              </a:rPr>
              <a:t>ホスト</a:t>
            </a:r>
            <a:r>
              <a:rPr lang="en-US" altLang="ja-JP" dirty="0" smtClean="0">
                <a:solidFill>
                  <a:schemeClr val="tx1"/>
                </a:solidFill>
              </a:rPr>
              <a:t>Linux</a:t>
            </a:r>
            <a:r>
              <a:rPr lang="ja-JP" altLang="en-US" dirty="0" smtClean="0">
                <a:solidFill>
                  <a:schemeClr val="tx1"/>
                </a:solidFill>
              </a:rPr>
              <a:t>（マスターノード）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73" name="正方形/長方形 72"/>
          <p:cNvSpPr/>
          <p:nvPr/>
        </p:nvSpPr>
        <p:spPr>
          <a:xfrm>
            <a:off x="1228753" y="719554"/>
            <a:ext cx="4767804" cy="24305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>
                <a:solidFill>
                  <a:schemeClr val="tx1"/>
                </a:solidFill>
              </a:rPr>
              <a:t>Linux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cxnSp>
        <p:nvCxnSpPr>
          <p:cNvPr id="74" name="直線コネクタ 73"/>
          <p:cNvCxnSpPr/>
          <p:nvPr/>
        </p:nvCxnSpPr>
        <p:spPr>
          <a:xfrm>
            <a:off x="6019707" y="578734"/>
            <a:ext cx="0" cy="5312780"/>
          </a:xfrm>
          <a:prstGeom prst="line">
            <a:avLst/>
          </a:prstGeom>
          <a:ln w="19050">
            <a:solidFill>
              <a:schemeClr val="bg2">
                <a:lumMod val="7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グループ化 8"/>
          <p:cNvGrpSpPr/>
          <p:nvPr/>
        </p:nvGrpSpPr>
        <p:grpSpPr>
          <a:xfrm>
            <a:off x="8124278" y="983838"/>
            <a:ext cx="1190205" cy="4791857"/>
            <a:chOff x="1814088" y="300913"/>
            <a:chExt cx="1190205" cy="4791857"/>
          </a:xfrm>
        </p:grpSpPr>
        <p:cxnSp>
          <p:nvCxnSpPr>
            <p:cNvPr id="48" name="直線コネクタ 47"/>
            <p:cNvCxnSpPr/>
            <p:nvPr/>
          </p:nvCxnSpPr>
          <p:spPr>
            <a:xfrm flipH="1">
              <a:off x="2401151" y="763929"/>
              <a:ext cx="8041" cy="432884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正方形/長方形 48"/>
            <p:cNvSpPr/>
            <p:nvPr/>
          </p:nvSpPr>
          <p:spPr>
            <a:xfrm>
              <a:off x="1814088" y="300913"/>
              <a:ext cx="1190205" cy="46301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dirty="0" err="1" smtClean="0">
                  <a:solidFill>
                    <a:schemeClr val="tx1"/>
                  </a:solidFill>
                </a:rPr>
                <a:t>ql_server</a:t>
              </a:r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0" name="グループ化 11"/>
          <p:cNvGrpSpPr/>
          <p:nvPr/>
        </p:nvGrpSpPr>
        <p:grpSpPr>
          <a:xfrm>
            <a:off x="9599329" y="983838"/>
            <a:ext cx="1111169" cy="3773376"/>
            <a:chOff x="729205" y="300913"/>
            <a:chExt cx="1111169" cy="3773376"/>
          </a:xfrm>
        </p:grpSpPr>
        <p:cxnSp>
          <p:nvCxnSpPr>
            <p:cNvPr id="51" name="直線コネクタ 50"/>
            <p:cNvCxnSpPr>
              <a:stCxn id="78" idx="2"/>
            </p:cNvCxnSpPr>
            <p:nvPr/>
          </p:nvCxnSpPr>
          <p:spPr>
            <a:xfrm>
              <a:off x="1284790" y="763929"/>
              <a:ext cx="0" cy="331036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正方形/長方形 59"/>
            <p:cNvSpPr/>
            <p:nvPr/>
          </p:nvSpPr>
          <p:spPr>
            <a:xfrm>
              <a:off x="729205" y="300913"/>
              <a:ext cx="1111169" cy="46301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dirty="0" err="1" smtClean="0">
                  <a:solidFill>
                    <a:schemeClr val="tx1"/>
                  </a:solidFill>
                </a:rPr>
                <a:t>mcexec</a:t>
              </a:r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62" name="正方形/長方形 61"/>
          <p:cNvSpPr/>
          <p:nvPr/>
        </p:nvSpPr>
        <p:spPr>
          <a:xfrm>
            <a:off x="10091397" y="1566551"/>
            <a:ext cx="133885" cy="32132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0" name="正方形/長方形 69"/>
          <p:cNvSpPr/>
          <p:nvPr/>
        </p:nvSpPr>
        <p:spPr>
          <a:xfrm>
            <a:off x="8641059" y="1658016"/>
            <a:ext cx="114812" cy="349486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76" name="グループ化 8"/>
          <p:cNvGrpSpPr/>
          <p:nvPr/>
        </p:nvGrpSpPr>
        <p:grpSpPr>
          <a:xfrm>
            <a:off x="6618358" y="981258"/>
            <a:ext cx="1190205" cy="3535122"/>
            <a:chOff x="1814088" y="300913"/>
            <a:chExt cx="1190205" cy="3535122"/>
          </a:xfrm>
        </p:grpSpPr>
        <p:cxnSp>
          <p:nvCxnSpPr>
            <p:cNvPr id="77" name="直線コネクタ 76"/>
            <p:cNvCxnSpPr/>
            <p:nvPr/>
          </p:nvCxnSpPr>
          <p:spPr>
            <a:xfrm flipH="1">
              <a:off x="2369345" y="763929"/>
              <a:ext cx="39847" cy="307210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正方形/長方形 77"/>
            <p:cNvSpPr/>
            <p:nvPr/>
          </p:nvSpPr>
          <p:spPr>
            <a:xfrm>
              <a:off x="1814088" y="300913"/>
              <a:ext cx="1190205" cy="46301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dirty="0" err="1" smtClean="0">
                  <a:solidFill>
                    <a:schemeClr val="tx1"/>
                  </a:solidFill>
                </a:rPr>
                <a:t>ql_talker</a:t>
              </a:r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79" name="正方形/長方形 78"/>
          <p:cNvSpPr/>
          <p:nvPr/>
        </p:nvSpPr>
        <p:spPr>
          <a:xfrm>
            <a:off x="7140909" y="1722062"/>
            <a:ext cx="147803" cy="69550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84" name="直線矢印コネクタ 83"/>
          <p:cNvCxnSpPr/>
          <p:nvPr/>
        </p:nvCxnSpPr>
        <p:spPr>
          <a:xfrm flipH="1">
            <a:off x="7293679" y="2403301"/>
            <a:ext cx="1314260" cy="0"/>
          </a:xfrm>
          <a:prstGeom prst="straightConnector1">
            <a:avLst/>
          </a:prstGeom>
          <a:ln>
            <a:prstDash val="dash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テキスト ボックス 84"/>
          <p:cNvSpPr txBox="1"/>
          <p:nvPr/>
        </p:nvSpPr>
        <p:spPr>
          <a:xfrm>
            <a:off x="7214810" y="1683295"/>
            <a:ext cx="1600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/>
              <a:t>再開指示</a:t>
            </a:r>
            <a:r>
              <a:rPr lang="en-US" altLang="ja-JP" dirty="0" smtClean="0"/>
              <a:t>(11)</a:t>
            </a:r>
            <a:endParaRPr lang="ja-JP" altLang="en-US" dirty="0"/>
          </a:p>
        </p:txBody>
      </p:sp>
      <p:cxnSp>
        <p:nvCxnSpPr>
          <p:cNvPr id="86" name="直線コネクタ 85"/>
          <p:cNvCxnSpPr/>
          <p:nvPr/>
        </p:nvCxnSpPr>
        <p:spPr>
          <a:xfrm>
            <a:off x="7327639" y="1722062"/>
            <a:ext cx="1294471" cy="1"/>
          </a:xfrm>
          <a:prstGeom prst="line">
            <a:avLst/>
          </a:prstGeom>
          <a:ln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線コネクタ 87"/>
          <p:cNvCxnSpPr/>
          <p:nvPr/>
        </p:nvCxnSpPr>
        <p:spPr>
          <a:xfrm>
            <a:off x="8787192" y="1713098"/>
            <a:ext cx="1304205" cy="0"/>
          </a:xfrm>
          <a:prstGeom prst="line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線コネクタ 88"/>
          <p:cNvCxnSpPr/>
          <p:nvPr/>
        </p:nvCxnSpPr>
        <p:spPr>
          <a:xfrm>
            <a:off x="8787192" y="2412519"/>
            <a:ext cx="1304205" cy="0"/>
          </a:xfrm>
          <a:prstGeom prst="line">
            <a:avLst/>
          </a:prstGeom>
          <a:ln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テキスト ボックス 90"/>
          <p:cNvSpPr txBox="1"/>
          <p:nvPr/>
        </p:nvSpPr>
        <p:spPr>
          <a:xfrm>
            <a:off x="8699110" y="2368860"/>
            <a:ext cx="16673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/>
              <a:t>計算完了</a:t>
            </a:r>
            <a:r>
              <a:rPr lang="en-US" altLang="ja-JP" dirty="0" smtClean="0"/>
              <a:t>(</a:t>
            </a:r>
            <a:r>
              <a:rPr lang="en-US" altLang="ja-JP" dirty="0" smtClean="0"/>
              <a:t>13</a:t>
            </a:r>
            <a:r>
              <a:rPr lang="en-US" altLang="ja-JP" dirty="0" smtClean="0"/>
              <a:t>)</a:t>
            </a:r>
            <a:endParaRPr lang="en-US" altLang="ja-JP" dirty="0" smtClean="0"/>
          </a:p>
        </p:txBody>
      </p:sp>
      <p:sp>
        <p:nvSpPr>
          <p:cNvPr id="92" name="正方形/長方形 91"/>
          <p:cNvSpPr/>
          <p:nvPr/>
        </p:nvSpPr>
        <p:spPr>
          <a:xfrm>
            <a:off x="7140911" y="3842743"/>
            <a:ext cx="110960" cy="17245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3" name="テキスト ボックス 92"/>
          <p:cNvSpPr txBox="1"/>
          <p:nvPr/>
        </p:nvSpPr>
        <p:spPr>
          <a:xfrm>
            <a:off x="2613803" y="3559638"/>
            <a:ext cx="3627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/>
              <a:t>再開指示</a:t>
            </a:r>
            <a:r>
              <a:rPr lang="en-US" altLang="ja-JP" dirty="0" smtClean="0"/>
              <a:t>(</a:t>
            </a:r>
            <a:r>
              <a:rPr lang="en-US" altLang="ja-JP" dirty="0" err="1" smtClean="0"/>
              <a:t>ssh</a:t>
            </a:r>
            <a:r>
              <a:rPr lang="ja-JP" altLang="en-US" dirty="0" smtClean="0"/>
              <a:t>による実行</a:t>
            </a:r>
            <a:r>
              <a:rPr lang="en-US" altLang="ja-JP" dirty="0" smtClean="0"/>
              <a:t>)(16)</a:t>
            </a:r>
            <a:endParaRPr kumimoji="1" lang="ja-JP" altLang="en-US" dirty="0"/>
          </a:p>
        </p:txBody>
      </p:sp>
      <p:sp>
        <p:nvSpPr>
          <p:cNvPr id="94" name="テキスト ボックス 93"/>
          <p:cNvSpPr txBox="1"/>
          <p:nvPr/>
        </p:nvSpPr>
        <p:spPr>
          <a:xfrm>
            <a:off x="7187491" y="3814654"/>
            <a:ext cx="15075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/>
              <a:t>再開指示</a:t>
            </a:r>
            <a:r>
              <a:rPr lang="en-US" altLang="ja-JP" dirty="0" smtClean="0"/>
              <a:t>(17)</a:t>
            </a:r>
            <a:endParaRPr lang="ja-JP" altLang="en-US" dirty="0"/>
          </a:p>
        </p:txBody>
      </p:sp>
      <p:cxnSp>
        <p:nvCxnSpPr>
          <p:cNvPr id="95" name="直線コネクタ 94"/>
          <p:cNvCxnSpPr/>
          <p:nvPr/>
        </p:nvCxnSpPr>
        <p:spPr>
          <a:xfrm>
            <a:off x="7308746" y="3842743"/>
            <a:ext cx="1294471" cy="1"/>
          </a:xfrm>
          <a:prstGeom prst="line">
            <a:avLst/>
          </a:prstGeom>
          <a:ln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線コネクタ 95"/>
          <p:cNvCxnSpPr/>
          <p:nvPr/>
        </p:nvCxnSpPr>
        <p:spPr>
          <a:xfrm>
            <a:off x="8768299" y="3833779"/>
            <a:ext cx="1304205" cy="0"/>
          </a:xfrm>
          <a:prstGeom prst="line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テキスト ボックス 96"/>
          <p:cNvSpPr txBox="1"/>
          <p:nvPr/>
        </p:nvSpPr>
        <p:spPr>
          <a:xfrm>
            <a:off x="8704116" y="3790509"/>
            <a:ext cx="15702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/>
              <a:t>再開指示</a:t>
            </a:r>
            <a:r>
              <a:rPr lang="en-US" altLang="ja-JP" dirty="0" smtClean="0"/>
              <a:t>(19</a:t>
            </a:r>
            <a:r>
              <a:rPr lang="en-US" altLang="ja-JP" dirty="0" smtClean="0"/>
              <a:t>)</a:t>
            </a:r>
            <a:endParaRPr lang="en-US" altLang="ja-JP" dirty="0" smtClean="0"/>
          </a:p>
        </p:txBody>
      </p:sp>
      <p:cxnSp>
        <p:nvCxnSpPr>
          <p:cNvPr id="64" name="直線コネクタ 63"/>
          <p:cNvCxnSpPr/>
          <p:nvPr/>
        </p:nvCxnSpPr>
        <p:spPr>
          <a:xfrm flipV="1">
            <a:off x="5258783" y="4730502"/>
            <a:ext cx="4832614" cy="15498"/>
          </a:xfrm>
          <a:prstGeom prst="line">
            <a:avLst/>
          </a:prstGeom>
          <a:ln w="19050">
            <a:prstDash val="sysDash"/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角丸四角形吹き出し 98"/>
          <p:cNvSpPr/>
          <p:nvPr/>
        </p:nvSpPr>
        <p:spPr>
          <a:xfrm>
            <a:off x="9003394" y="4856934"/>
            <a:ext cx="1705395" cy="531669"/>
          </a:xfrm>
          <a:prstGeom prst="wedgeRoundRectCallout">
            <a:avLst>
              <a:gd name="adj1" fmla="val -62722"/>
              <a:gd name="adj2" fmla="val 15818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400" dirty="0" smtClean="0">
                <a:solidFill>
                  <a:schemeClr val="tx1"/>
                </a:solidFill>
              </a:rPr>
              <a:t>接続プロセスが無い場合終了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00" name="角丸四角形吹き出し 99"/>
          <p:cNvSpPr/>
          <p:nvPr/>
        </p:nvSpPr>
        <p:spPr>
          <a:xfrm>
            <a:off x="10425170" y="1501272"/>
            <a:ext cx="1184238" cy="916293"/>
          </a:xfrm>
          <a:prstGeom prst="wedgeRoundRectCallout">
            <a:avLst>
              <a:gd name="adj1" fmla="val -64997"/>
              <a:gd name="adj2" fmla="val -25731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00" dirty="0" smtClean="0">
                <a:solidFill>
                  <a:schemeClr val="tx1"/>
                </a:solidFill>
              </a:rPr>
              <a:t>パラメタファイルにより再計算</a:t>
            </a:r>
            <a:endParaRPr kumimoji="1"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101" name="角丸四角形吹き出し 100"/>
          <p:cNvSpPr/>
          <p:nvPr/>
        </p:nvSpPr>
        <p:spPr>
          <a:xfrm>
            <a:off x="10425170" y="3430998"/>
            <a:ext cx="1184238" cy="1029988"/>
          </a:xfrm>
          <a:prstGeom prst="wedgeRoundRectCallout">
            <a:avLst>
              <a:gd name="adj1" fmla="val -64371"/>
              <a:gd name="adj2" fmla="val -14272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00" dirty="0" smtClean="0">
                <a:solidFill>
                  <a:schemeClr val="tx1"/>
                </a:solidFill>
              </a:rPr>
              <a:t>パラメタファイルに</a:t>
            </a:r>
            <a:r>
              <a:rPr kumimoji="1" lang="ja-JP" altLang="en-US" sz="1200" dirty="0" smtClean="0">
                <a:solidFill>
                  <a:schemeClr val="tx1"/>
                </a:solidFill>
              </a:rPr>
              <a:t>より</a:t>
            </a:r>
            <a:r>
              <a:rPr kumimoji="1" lang="en-US" altLang="ja-JP" sz="1200" dirty="0" smtClean="0">
                <a:solidFill>
                  <a:schemeClr val="tx1"/>
                </a:solidFill>
              </a:rPr>
              <a:t>MPI</a:t>
            </a:r>
            <a:r>
              <a:rPr kumimoji="1" lang="ja-JP" altLang="en-US" sz="1200" dirty="0" smtClean="0">
                <a:solidFill>
                  <a:schemeClr val="tx1"/>
                </a:solidFill>
              </a:rPr>
              <a:t>プログラムの</a:t>
            </a:r>
            <a:r>
              <a:rPr kumimoji="1" lang="ja-JP" altLang="en-US" sz="1200" dirty="0" smtClean="0">
                <a:solidFill>
                  <a:schemeClr val="tx1"/>
                </a:solidFill>
              </a:rPr>
              <a:t>終了</a:t>
            </a:r>
            <a:endParaRPr kumimoji="1" lang="ja-JP" altLang="en-US" sz="1200" dirty="0">
              <a:solidFill>
                <a:schemeClr val="tx1"/>
              </a:solidFill>
            </a:endParaRPr>
          </a:p>
        </p:txBody>
      </p:sp>
      <p:sp>
        <p:nvSpPr>
          <p:cNvPr id="87" name="テキスト ボックス 86"/>
          <p:cNvSpPr txBox="1"/>
          <p:nvPr/>
        </p:nvSpPr>
        <p:spPr>
          <a:xfrm>
            <a:off x="8681161" y="1671720"/>
            <a:ext cx="1544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/>
              <a:t>再開指示</a:t>
            </a:r>
            <a:r>
              <a:rPr lang="en-US" altLang="ja-JP" dirty="0" smtClean="0"/>
              <a:t>(12</a:t>
            </a:r>
            <a:r>
              <a:rPr lang="en-US" altLang="ja-JP" dirty="0" smtClean="0"/>
              <a:t>)</a:t>
            </a:r>
            <a:endParaRPr lang="en-US" altLang="ja-JP" dirty="0" smtClean="0"/>
          </a:p>
        </p:txBody>
      </p:sp>
      <p:sp>
        <p:nvSpPr>
          <p:cNvPr id="102" name="テキスト ボックス 101"/>
          <p:cNvSpPr txBox="1"/>
          <p:nvPr/>
        </p:nvSpPr>
        <p:spPr>
          <a:xfrm>
            <a:off x="2196375" y="2363448"/>
            <a:ext cx="3845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err="1" smtClean="0"/>
              <a:t>ssh</a:t>
            </a:r>
            <a:r>
              <a:rPr lang="ja-JP" altLang="en-US" dirty="0" smtClean="0"/>
              <a:t>による</a:t>
            </a:r>
            <a:r>
              <a:rPr lang="en-US" altLang="ja-JP" dirty="0" err="1" smtClean="0"/>
              <a:t>ql_talker</a:t>
            </a:r>
            <a:r>
              <a:rPr lang="ja-JP" altLang="en-US" dirty="0" smtClean="0"/>
              <a:t>終了</a:t>
            </a:r>
            <a:r>
              <a:rPr lang="en-US" altLang="ja-JP" dirty="0" smtClean="0"/>
              <a:t>(15)</a:t>
            </a:r>
            <a:endParaRPr kumimoji="1" lang="ja-JP" altLang="en-US" dirty="0"/>
          </a:p>
        </p:txBody>
      </p:sp>
      <p:cxnSp>
        <p:nvCxnSpPr>
          <p:cNvPr id="71" name="直線コネクタ 70"/>
          <p:cNvCxnSpPr/>
          <p:nvPr/>
        </p:nvCxnSpPr>
        <p:spPr>
          <a:xfrm>
            <a:off x="1973321" y="5243331"/>
            <a:ext cx="1627344" cy="0"/>
          </a:xfrm>
          <a:prstGeom prst="line">
            <a:avLst/>
          </a:prstGeom>
          <a:ln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テキスト ボックス 79"/>
          <p:cNvSpPr txBox="1"/>
          <p:nvPr/>
        </p:nvSpPr>
        <p:spPr>
          <a:xfrm>
            <a:off x="1994729" y="5204127"/>
            <a:ext cx="19290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 smtClean="0"/>
              <a:t>MPI</a:t>
            </a:r>
            <a:r>
              <a:rPr lang="ja-JP" altLang="en-US" sz="1600" dirty="0" smtClean="0"/>
              <a:t>プログラム</a:t>
            </a:r>
            <a:endParaRPr lang="en-US" altLang="ja-JP" sz="1600" dirty="0" smtClean="0"/>
          </a:p>
          <a:p>
            <a:r>
              <a:rPr lang="ja-JP" altLang="en-US" sz="1600" dirty="0" smtClean="0"/>
              <a:t>終了通知</a:t>
            </a:r>
            <a:r>
              <a:rPr lang="en-US" altLang="ja-JP" sz="1600" dirty="0" smtClean="0"/>
              <a:t>(23)</a:t>
            </a:r>
            <a:endParaRPr kumimoji="1" lang="ja-JP" altLang="en-US" sz="1600" dirty="0"/>
          </a:p>
        </p:txBody>
      </p:sp>
      <p:cxnSp>
        <p:nvCxnSpPr>
          <p:cNvPr id="75" name="直線矢印コネクタ 74"/>
          <p:cNvCxnSpPr/>
          <p:nvPr/>
        </p:nvCxnSpPr>
        <p:spPr>
          <a:xfrm flipH="1" flipV="1">
            <a:off x="1973321" y="3983687"/>
            <a:ext cx="5146298" cy="15633"/>
          </a:xfrm>
          <a:prstGeom prst="straightConnector1">
            <a:avLst/>
          </a:prstGeom>
          <a:ln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テキスト ボックス 80"/>
          <p:cNvSpPr txBox="1"/>
          <p:nvPr/>
        </p:nvSpPr>
        <p:spPr>
          <a:xfrm>
            <a:off x="1994686" y="3949076"/>
            <a:ext cx="3845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err="1" smtClean="0"/>
              <a:t>ssh</a:t>
            </a:r>
            <a:r>
              <a:rPr lang="ja-JP" altLang="en-US" dirty="0" smtClean="0"/>
              <a:t>による</a:t>
            </a:r>
            <a:r>
              <a:rPr lang="en-US" altLang="ja-JP" dirty="0" err="1" smtClean="0"/>
              <a:t>ql_talker</a:t>
            </a:r>
            <a:r>
              <a:rPr lang="ja-JP" altLang="en-US" dirty="0" smtClean="0"/>
              <a:t>終了</a:t>
            </a:r>
            <a:r>
              <a:rPr lang="en-US" altLang="ja-JP" dirty="0" smtClean="0"/>
              <a:t>(18)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06895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Yu Gothic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Yu Gothic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Yu Gothic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Yu Gothic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2448</TotalTime>
  <Words>212</Words>
  <Application>Microsoft Macintosh PowerPoint</Application>
  <PresentationFormat>Widescreen</PresentationFormat>
  <Paragraphs>54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Yu Gothic</vt:lpstr>
      <vt:lpstr>Yu Gothic Light</vt:lpstr>
      <vt:lpstr>Arial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15.0036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154</cp:revision>
  <cp:lastPrinted>2017-08-18T12:22:56Z</cp:lastPrinted>
  <dcterms:created xsi:type="dcterms:W3CDTF">2017-06-27T07:43:06Z</dcterms:created>
  <dcterms:modified xsi:type="dcterms:W3CDTF">2017-09-10T02:42:03Z</dcterms:modified>
</cp:coreProperties>
</file>