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csdn.net/chenchong_219/article/details/4468315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计算机系统</a:t>
            </a:r>
            <a:r>
              <a:rPr lang="en-US" altLang="zh-CN" dirty="0"/>
              <a:t>——</a:t>
            </a:r>
            <a:r>
              <a:rPr lang="zh-CN" altLang="en-US" dirty="0"/>
              <a:t>实验</a:t>
            </a:r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深入理解计算机系统</a:t>
            </a:r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11  </a:t>
            </a:r>
            <a:r>
              <a:rPr lang="zh-CN" altLang="en-US" dirty="0"/>
              <a:t>多线程计算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525963"/>
          </a:xfrm>
        </p:spPr>
        <p:txBody>
          <a:bodyPr>
            <a:normAutofit/>
          </a:bodyPr>
          <a:lstStyle/>
          <a:p>
            <a:r>
              <a:rPr lang="zh-CN" altLang="en-US" dirty="0"/>
              <a:t>任务：</a:t>
            </a:r>
            <a:endParaRPr lang="en-US" altLang="zh-CN" dirty="0"/>
          </a:p>
          <a:p>
            <a:pPr lvl="1"/>
            <a:r>
              <a:rPr lang="zh-CN" altLang="en-US" dirty="0"/>
              <a:t>已给出一个</a:t>
            </a:r>
            <a:r>
              <a:rPr lang="en-US" altLang="zh-CN" dirty="0" err="1"/>
              <a:t>SearchRandom</a:t>
            </a:r>
            <a:r>
              <a:rPr lang="zh-CN" altLang="en-US" dirty="0"/>
              <a:t>程序，在</a:t>
            </a:r>
            <a:r>
              <a:rPr lang="en-US" altLang="zh-CN" dirty="0"/>
              <a:t>0~0xFFFFFFFF</a:t>
            </a:r>
            <a:r>
              <a:rPr lang="zh-CN" altLang="en-US" dirty="0"/>
              <a:t>之中搜索特定的“密码”</a:t>
            </a:r>
            <a:endParaRPr lang="en-US" altLang="zh-CN" dirty="0"/>
          </a:p>
          <a:p>
            <a:pPr lvl="1"/>
            <a:r>
              <a:rPr lang="zh-CN" altLang="en-US" dirty="0"/>
              <a:t>将</a:t>
            </a:r>
            <a:r>
              <a:rPr lang="en-US" altLang="zh-CN" dirty="0" err="1"/>
              <a:t>SearchRandom</a:t>
            </a:r>
            <a:r>
              <a:rPr lang="zh-CN" altLang="en-US" dirty="0"/>
              <a:t>改写为多线程版本，实现多线程的搜索密码</a:t>
            </a:r>
            <a:endParaRPr lang="en-US" altLang="zh-CN" dirty="0"/>
          </a:p>
          <a:p>
            <a:pPr lvl="1"/>
            <a:r>
              <a:rPr lang="zh-CN" altLang="en-US" dirty="0"/>
              <a:t>提示：你不能更改</a:t>
            </a:r>
            <a:r>
              <a:rPr lang="en-US" altLang="zh-CN" dirty="0" err="1"/>
              <a:t>gcc</a:t>
            </a:r>
            <a:r>
              <a:rPr lang="zh-CN" altLang="en-US" dirty="0"/>
              <a:t>默认优化级别，即不能使用优化级别</a:t>
            </a:r>
            <a:r>
              <a:rPr lang="en-US" altLang="zh-CN" dirty="0"/>
              <a:t>-O1</a:t>
            </a:r>
            <a:r>
              <a:rPr lang="zh-CN" altLang="en-US" dirty="0"/>
              <a:t>、</a:t>
            </a:r>
            <a:r>
              <a:rPr lang="en-US" altLang="zh-CN" dirty="0"/>
              <a:t>-O2</a:t>
            </a:r>
            <a:r>
              <a:rPr lang="zh-CN" altLang="en-US" dirty="0"/>
              <a:t>、</a:t>
            </a:r>
            <a:r>
              <a:rPr lang="en-US" altLang="zh-CN" dirty="0"/>
              <a:t>-O3</a:t>
            </a:r>
            <a:r>
              <a:rPr lang="zh-CN" altLang="en-US" dirty="0"/>
              <a:t>、</a:t>
            </a:r>
            <a:r>
              <a:rPr lang="en-US" altLang="zh-CN"/>
              <a:t>-O4...</a:t>
            </a:r>
            <a:r>
              <a:rPr lang="zh-CN" altLang="en-US"/>
              <a:t>等</a:t>
            </a:r>
            <a:endParaRPr lang="en-US" altLang="zh-CN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11  </a:t>
            </a:r>
            <a:r>
              <a:rPr lang="zh-CN" altLang="en-US" dirty="0"/>
              <a:t>多线程计算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任务：</a:t>
            </a:r>
            <a:r>
              <a:rPr lang="zh-CN" altLang="en-US" dirty="0"/>
              <a:t>使用</a:t>
            </a:r>
            <a:r>
              <a:rPr lang="en-US" altLang="zh-CN" dirty="0" err="1"/>
              <a:t>pthread</a:t>
            </a:r>
            <a:r>
              <a:rPr lang="zh-CN" altLang="en-US" dirty="0"/>
              <a:t>函数（</a:t>
            </a:r>
            <a:r>
              <a:rPr lang="en-US" altLang="zh-CN" dirty="0" err="1"/>
              <a:t>pthread_create</a:t>
            </a:r>
            <a:r>
              <a:rPr lang="zh-CN" altLang="en-US" dirty="0"/>
              <a:t>、</a:t>
            </a:r>
            <a:r>
              <a:rPr lang="en-US" altLang="zh-CN" dirty="0" err="1"/>
              <a:t>pthread_join</a:t>
            </a:r>
            <a:r>
              <a:rPr lang="zh-CN" altLang="en-US" dirty="0"/>
              <a:t>、</a:t>
            </a:r>
            <a:r>
              <a:rPr lang="en-US" altLang="zh-CN" dirty="0" err="1"/>
              <a:t>pthread_exit</a:t>
            </a:r>
            <a:r>
              <a:rPr lang="zh-CN" altLang="en-US" dirty="0"/>
              <a:t>等），将</a:t>
            </a:r>
            <a:r>
              <a:rPr lang="en-US" altLang="zh-CN" dirty="0" err="1"/>
              <a:t>SearchRandom</a:t>
            </a:r>
            <a:r>
              <a:rPr lang="zh-CN" altLang="en-US" dirty="0"/>
              <a:t>中的部分代码，构造</a:t>
            </a:r>
            <a:r>
              <a:rPr lang="en-US" altLang="zh-CN" dirty="0"/>
              <a:t>4</a:t>
            </a:r>
            <a:r>
              <a:rPr lang="zh-CN" altLang="en-US" dirty="0"/>
              <a:t>个线程的搜索密码工具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提示：将</a:t>
            </a:r>
            <a:r>
              <a:rPr lang="en-US" altLang="zh-CN" dirty="0">
                <a:solidFill>
                  <a:srgbClr val="FF0000"/>
                </a:solidFill>
              </a:rPr>
              <a:t>0~0xFFFFFFFF</a:t>
            </a:r>
            <a:r>
              <a:rPr lang="zh-CN" altLang="en-US" dirty="0">
                <a:solidFill>
                  <a:srgbClr val="FF0000"/>
                </a:solidFill>
              </a:rPr>
              <a:t>划分为</a:t>
            </a:r>
            <a:r>
              <a:rPr lang="en-US" altLang="zh-CN" dirty="0">
                <a:solidFill>
                  <a:srgbClr val="FF0000"/>
                </a:solidFill>
              </a:rPr>
              <a:t>n</a:t>
            </a:r>
            <a:r>
              <a:rPr lang="zh-CN" altLang="en-US" dirty="0">
                <a:solidFill>
                  <a:srgbClr val="FF0000"/>
                </a:solidFill>
              </a:rPr>
              <a:t>份，每一份用一个单独的线程计算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提示：你可能需要用到线程锁相关函数，例如</a:t>
            </a:r>
            <a:r>
              <a:rPr lang="en-US" altLang="zh-CN" dirty="0" err="1">
                <a:solidFill>
                  <a:srgbClr val="FF0000"/>
                </a:solidFill>
              </a:rPr>
              <a:t>pthread_mutex_init</a:t>
            </a:r>
            <a:r>
              <a:rPr lang="zh-CN" altLang="en-US" dirty="0">
                <a:solidFill>
                  <a:srgbClr val="FF0000"/>
                </a:solidFill>
              </a:rPr>
              <a:t>、</a:t>
            </a:r>
            <a:r>
              <a:rPr lang="en-US" altLang="zh-CN" dirty="0" err="1">
                <a:solidFill>
                  <a:srgbClr val="FF0000"/>
                </a:solidFill>
              </a:rPr>
              <a:t>pthread_mutex_lock</a:t>
            </a:r>
            <a:r>
              <a:rPr lang="zh-CN" altLang="en-US" dirty="0">
                <a:solidFill>
                  <a:srgbClr val="FF0000"/>
                </a:solidFill>
              </a:rPr>
              <a:t>、</a:t>
            </a:r>
            <a:r>
              <a:rPr lang="en-US" altLang="zh-CN" dirty="0" err="1">
                <a:solidFill>
                  <a:srgbClr val="FF0000"/>
                </a:solidFill>
              </a:rPr>
              <a:t>pthread_mutex_unlock</a:t>
            </a:r>
            <a:r>
              <a:rPr lang="zh-CN" altLang="en-US" dirty="0">
                <a:solidFill>
                  <a:srgbClr val="FF0000"/>
                </a:solidFill>
              </a:rPr>
              <a:t>、</a:t>
            </a:r>
            <a:r>
              <a:rPr lang="en-US" altLang="zh-CN" dirty="0" err="1">
                <a:solidFill>
                  <a:srgbClr val="FF0000"/>
                </a:solidFill>
              </a:rPr>
              <a:t>pthread_mutex_destroy</a:t>
            </a:r>
            <a:r>
              <a:rPr lang="zh-CN" altLang="en-US" dirty="0">
                <a:solidFill>
                  <a:srgbClr val="FF0000"/>
                </a:solidFill>
              </a:rPr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1228448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07E383-3A7A-ADD0-0C3A-FA4B7BB2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11  </a:t>
            </a:r>
            <a:r>
              <a:rPr lang="zh-CN" altLang="en-US" dirty="0"/>
              <a:t>多线程计算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A8A47A-F544-3B48-F00C-EFAA7953D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进阶：</a:t>
            </a:r>
            <a:r>
              <a:rPr lang="zh-CN" altLang="en-US" dirty="0"/>
              <a:t>本实验任务可以用</a:t>
            </a:r>
            <a:r>
              <a:rPr lang="en-US" altLang="zh-CN" dirty="0"/>
              <a:t>SSE</a:t>
            </a:r>
            <a:r>
              <a:rPr lang="zh-CN" altLang="en-US" dirty="0"/>
              <a:t>等</a:t>
            </a:r>
            <a:r>
              <a:rPr lang="en-US" altLang="zh-CN" dirty="0"/>
              <a:t>SIMD</a:t>
            </a:r>
            <a:r>
              <a:rPr lang="zh-CN" altLang="en-US" dirty="0"/>
              <a:t>指令集完成，可以速度更快</a:t>
            </a:r>
            <a:r>
              <a:rPr lang="en-US" altLang="zh-CN" dirty="0"/>
              <a:t>~</a:t>
            </a:r>
          </a:p>
          <a:p>
            <a:r>
              <a:rPr lang="zh-CN" altLang="en-US" dirty="0"/>
              <a:t>你可以使用内嵌汇编或者原语进行编程，可参考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linkClick r:id="rId2"/>
              </a:rPr>
              <a:t>https://blog.csdn.net/chenchong_219/article/details/44683155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840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11  </a:t>
            </a:r>
            <a:r>
              <a:rPr lang="zh-CN" altLang="en-US" dirty="0"/>
              <a:t>多线程计算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检查方式</a:t>
            </a:r>
            <a:endParaRPr lang="en-US" altLang="zh-CN" dirty="0"/>
          </a:p>
          <a:p>
            <a:pPr lvl="1"/>
            <a:r>
              <a:rPr lang="zh-CN" altLang="en-US" dirty="0"/>
              <a:t>提交</a:t>
            </a:r>
            <a:r>
              <a:rPr lang="en-US" altLang="zh-CN" dirty="0"/>
              <a:t>thread_2018xxyyzz.c</a:t>
            </a:r>
            <a:r>
              <a:rPr lang="zh-CN" altLang="en-US" dirty="0"/>
              <a:t>代码</a:t>
            </a:r>
            <a:endParaRPr lang="en-US" altLang="zh-CN" dirty="0"/>
          </a:p>
          <a:p>
            <a:pPr lvl="1"/>
            <a:r>
              <a:rPr lang="zh-CN" altLang="en-US" dirty="0"/>
              <a:t>根据自己笔记本的</a:t>
            </a:r>
            <a:r>
              <a:rPr lang="en-US" altLang="zh-CN" dirty="0"/>
              <a:t>CPU</a:t>
            </a:r>
            <a:r>
              <a:rPr lang="zh-CN" altLang="en-US" dirty="0"/>
              <a:t>型号，确定核数、线程数，找到最快的线程数配置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7658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253</Words>
  <Application>Microsoft Office PowerPoint</Application>
  <PresentationFormat>全屏显示(4:3)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主题</vt:lpstr>
      <vt:lpstr>计算机系统——实验11</vt:lpstr>
      <vt:lpstr>实验11  多线程计算</vt:lpstr>
      <vt:lpstr>实验11  多线程计算</vt:lpstr>
      <vt:lpstr>实验11  多线程计算</vt:lpstr>
      <vt:lpstr>实验11  多线程计算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kb kpbot</cp:lastModifiedBy>
  <cp:revision>61</cp:revision>
  <dcterms:created xsi:type="dcterms:W3CDTF">2015-08-03T13:09:12Z</dcterms:created>
  <dcterms:modified xsi:type="dcterms:W3CDTF">2022-06-12T11:37:28Z</dcterms:modified>
</cp:coreProperties>
</file>