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9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2022/6/7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计算机系统</a:t>
            </a:r>
            <a:r>
              <a:rPr lang="en-US" altLang="zh-CN" dirty="0"/>
              <a:t>——</a:t>
            </a:r>
            <a:r>
              <a:rPr lang="zh-CN" altLang="en-US" dirty="0"/>
              <a:t>实验</a:t>
            </a:r>
            <a:r>
              <a:rPr lang="en-US" altLang="zh-CN" dirty="0"/>
              <a:t>10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深入理解计算机系统</a:t>
            </a:r>
          </a:p>
        </p:txBody>
      </p:sp>
    </p:spTree>
    <p:extLst>
      <p:ext uri="{BB962C8B-B14F-4D97-AF65-F5344CB8AC3E}">
        <p14:creationId xmlns:p14="http://schemas.microsoft.com/office/powerpoint/2010/main" val="2280288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10  Web</a:t>
            </a:r>
            <a:r>
              <a:rPr lang="zh-CN" altLang="en-US" dirty="0"/>
              <a:t>服务器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任务：</a:t>
            </a:r>
            <a:endParaRPr lang="en-US" altLang="zh-CN" dirty="0"/>
          </a:p>
          <a:p>
            <a:pPr lvl="1"/>
            <a:r>
              <a:rPr lang="zh-CN" altLang="en-US" dirty="0"/>
              <a:t>实现一个简单的</a:t>
            </a:r>
            <a:r>
              <a:rPr lang="en-US" altLang="zh-CN" dirty="0"/>
              <a:t>Web</a:t>
            </a:r>
            <a:r>
              <a:rPr lang="zh-CN" altLang="en-US" dirty="0"/>
              <a:t>服务器，能够响应浏览器的静态页面请求</a:t>
            </a:r>
            <a:endParaRPr lang="en-US" altLang="zh-CN" dirty="0"/>
          </a:p>
          <a:p>
            <a:pPr lvl="1"/>
            <a:r>
              <a:rPr lang="zh-CN" altLang="en-US" dirty="0"/>
              <a:t>提示：参考</a:t>
            </a:r>
            <a:r>
              <a:rPr lang="en-US" altLang="zh-CN" dirty="0"/>
              <a:t>11.5</a:t>
            </a:r>
            <a:r>
              <a:rPr lang="zh-CN" altLang="en-US" dirty="0"/>
              <a:t>、</a:t>
            </a:r>
            <a:r>
              <a:rPr lang="en-US" altLang="zh-CN" dirty="0"/>
              <a:t>11.6</a:t>
            </a:r>
            <a:r>
              <a:rPr lang="zh-CN" altLang="en-US" dirty="0"/>
              <a:t>的内容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898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10  Web</a:t>
            </a:r>
            <a:r>
              <a:rPr lang="zh-CN" altLang="en-US" dirty="0"/>
              <a:t>服务器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基本要求：</a:t>
            </a:r>
            <a:endParaRPr lang="en-US" altLang="zh-CN" dirty="0"/>
          </a:p>
          <a:p>
            <a:pPr lvl="1"/>
            <a:r>
              <a:rPr lang="zh-CN" altLang="en-US" dirty="0"/>
              <a:t>服务器运行在</a:t>
            </a:r>
            <a:r>
              <a:rPr lang="en-US" altLang="zh-CN" dirty="0"/>
              <a:t>80</a:t>
            </a:r>
            <a:r>
              <a:rPr lang="zh-CN" altLang="en-US" dirty="0"/>
              <a:t>端口</a:t>
            </a:r>
            <a:endParaRPr lang="en-US" altLang="zh-CN" dirty="0"/>
          </a:p>
          <a:p>
            <a:pPr lvl="1"/>
            <a:r>
              <a:rPr lang="zh-CN" altLang="en-US" dirty="0"/>
              <a:t>能够设定网站首页所在的“根”，在“根”处存放着网站的首页：</a:t>
            </a:r>
            <a:r>
              <a:rPr lang="en-US" altLang="zh-CN" dirty="0"/>
              <a:t>index.html</a:t>
            </a:r>
          </a:p>
          <a:p>
            <a:pPr lvl="1"/>
            <a:r>
              <a:rPr lang="zh-CN" altLang="en-US" dirty="0"/>
              <a:t>能够响应浏览器的</a:t>
            </a:r>
            <a:r>
              <a:rPr lang="en-US" altLang="zh-CN" dirty="0"/>
              <a:t>GET</a:t>
            </a:r>
            <a:r>
              <a:rPr lang="zh-CN" altLang="en-US" dirty="0"/>
              <a:t>请求，并把</a:t>
            </a:r>
            <a:r>
              <a:rPr lang="en-US" altLang="zh-CN" dirty="0"/>
              <a:t>index.html</a:t>
            </a:r>
            <a:r>
              <a:rPr lang="zh-CN" altLang="en-US" dirty="0"/>
              <a:t>传送给浏览器</a:t>
            </a:r>
            <a:endParaRPr lang="en-US" altLang="zh-CN" dirty="0"/>
          </a:p>
          <a:p>
            <a:pPr lvl="1"/>
            <a:r>
              <a:rPr lang="zh-CN" altLang="en-US" dirty="0"/>
              <a:t>能够同时响应多个浏览器的请求</a:t>
            </a:r>
            <a:endParaRPr lang="en-US" altLang="zh-CN" dirty="0"/>
          </a:p>
          <a:p>
            <a:pPr lvl="1"/>
            <a:r>
              <a:rPr lang="zh-CN" altLang="en-US" dirty="0"/>
              <a:t>使用</a:t>
            </a:r>
            <a:r>
              <a:rPr lang="en-US" altLang="zh-CN" dirty="0"/>
              <a:t>C</a:t>
            </a:r>
            <a:r>
              <a:rPr lang="zh-CN" altLang="en-US" dirty="0"/>
              <a:t>语言编译实现（不能使用</a:t>
            </a:r>
            <a:r>
              <a:rPr lang="en-US" altLang="zh-CN" dirty="0"/>
              <a:t>Python</a:t>
            </a:r>
            <a:r>
              <a:rPr lang="zh-CN" altLang="en-US" dirty="0"/>
              <a:t>、库等）</a:t>
            </a:r>
          </a:p>
        </p:txBody>
      </p:sp>
    </p:spTree>
    <p:extLst>
      <p:ext uri="{BB962C8B-B14F-4D97-AF65-F5344CB8AC3E}">
        <p14:creationId xmlns:p14="http://schemas.microsoft.com/office/powerpoint/2010/main" val="1228448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DF21DF-7EAA-5C32-F741-9EFF5F337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10  Web</a:t>
            </a:r>
            <a:r>
              <a:rPr lang="zh-CN" altLang="en-US" dirty="0"/>
              <a:t>服务器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E33DAE-BBB7-F8DF-7277-A70A9591B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加入一个</a:t>
            </a:r>
            <a:r>
              <a:rPr lang="en-US" altLang="zh-CN" dirty="0"/>
              <a:t>webserver</a:t>
            </a:r>
            <a:r>
              <a:rPr lang="zh-CN" altLang="en-US" dirty="0"/>
              <a:t>配置文件，比如“</a:t>
            </a:r>
            <a:r>
              <a:rPr lang="en-US" altLang="zh-CN" dirty="0"/>
              <a:t>webserver.ini”</a:t>
            </a:r>
            <a:r>
              <a:rPr lang="zh-CN" altLang="en-US" dirty="0"/>
              <a:t>，将一些服务器的配置信息，保存到此文件中。比如网站的根目录在哪里、服务器的端口是多少等等。</a:t>
            </a:r>
            <a:r>
              <a:rPr lang="en-US" altLang="zh-CN" dirty="0"/>
              <a:t>webserver</a:t>
            </a:r>
            <a:r>
              <a:rPr lang="zh-CN" altLang="en-US" dirty="0"/>
              <a:t>再运行的时候，首先读取</a:t>
            </a:r>
            <a:r>
              <a:rPr lang="en-US" altLang="zh-CN" dirty="0"/>
              <a:t>webserver.ini</a:t>
            </a:r>
            <a:r>
              <a:rPr lang="zh-CN" altLang="en-US" dirty="0"/>
              <a:t>内容，来决定后面的行为。此部分内容实现，需要用到文件读写函数，特别是</a:t>
            </a:r>
            <a:r>
              <a:rPr lang="en-US" altLang="zh-CN" dirty="0" err="1"/>
              <a:t>fopen</a:t>
            </a:r>
            <a:r>
              <a:rPr lang="zh-CN" altLang="en-US" dirty="0"/>
              <a:t>、</a:t>
            </a:r>
            <a:r>
              <a:rPr lang="en-US" altLang="zh-CN" dirty="0" err="1"/>
              <a:t>fread</a:t>
            </a:r>
            <a:r>
              <a:rPr lang="zh-CN" altLang="en-US" dirty="0"/>
              <a:t>、</a:t>
            </a:r>
            <a:r>
              <a:rPr lang="en-US" altLang="zh-CN" dirty="0" err="1"/>
              <a:t>fwrite</a:t>
            </a:r>
            <a:r>
              <a:rPr lang="zh-CN" altLang="en-US" dirty="0"/>
              <a:t>、</a:t>
            </a:r>
            <a:r>
              <a:rPr lang="en-US" altLang="zh-CN" dirty="0" err="1"/>
              <a:t>fclose</a:t>
            </a:r>
            <a:r>
              <a:rPr lang="zh-CN" altLang="en-US" dirty="0"/>
              <a:t>、</a:t>
            </a:r>
            <a:r>
              <a:rPr lang="en-US" altLang="zh-CN" dirty="0" err="1"/>
              <a:t>fprintf</a:t>
            </a:r>
            <a:r>
              <a:rPr lang="zh-CN" altLang="en-US" dirty="0"/>
              <a:t>、</a:t>
            </a:r>
            <a:r>
              <a:rPr lang="en-US" altLang="zh-CN" dirty="0" err="1"/>
              <a:t>fscanf</a:t>
            </a:r>
            <a:r>
              <a:rPr lang="zh-CN" altLang="en-US" dirty="0"/>
              <a:t>等函数。</a:t>
            </a:r>
          </a:p>
          <a:p>
            <a:pPr marL="457200" lvl="1" indent="0">
              <a:buNone/>
            </a:pPr>
            <a:r>
              <a:rPr lang="en-US" altLang="zh-CN" dirty="0"/>
              <a:t>webserver.ini</a:t>
            </a:r>
            <a:r>
              <a:rPr lang="zh-CN" altLang="en-US" dirty="0"/>
              <a:t>内容示例：</a:t>
            </a:r>
          </a:p>
          <a:p>
            <a:pPr marL="457200" lvl="1" indent="0">
              <a:buNone/>
            </a:pPr>
            <a:r>
              <a:rPr lang="en-US" altLang="zh-CN" dirty="0"/>
              <a:t>root=d:\webroot</a:t>
            </a:r>
          </a:p>
          <a:p>
            <a:pPr marL="457200" lvl="1" indent="0">
              <a:buNone/>
            </a:pPr>
            <a:r>
              <a:rPr lang="en-US" altLang="zh-CN" dirty="0"/>
              <a:t>port=8080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7888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D5CAAC-0355-F76E-B29F-719B696CA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10  Web</a:t>
            </a:r>
            <a:r>
              <a:rPr lang="zh-CN" altLang="en-US" dirty="0"/>
              <a:t>服务器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B2E4BE-3959-96AA-AEC2-87AEC1238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加入</a:t>
            </a:r>
            <a:r>
              <a:rPr lang="en-US" altLang="zh-CN" dirty="0"/>
              <a:t>webserver</a:t>
            </a:r>
            <a:r>
              <a:rPr lang="zh-CN" altLang="en-US" dirty="0"/>
              <a:t>的日志功能，记录所有访问此</a:t>
            </a:r>
            <a:r>
              <a:rPr lang="en-US" altLang="zh-CN" dirty="0"/>
              <a:t>web</a:t>
            </a:r>
            <a:r>
              <a:rPr lang="zh-CN" altLang="en-US" dirty="0"/>
              <a:t>服务器的客户端的</a:t>
            </a:r>
            <a:r>
              <a:rPr lang="en-US" altLang="zh-CN" dirty="0"/>
              <a:t>IP</a:t>
            </a:r>
            <a:r>
              <a:rPr lang="zh-CN" altLang="en-US" dirty="0"/>
              <a:t>地址、请求的页面等</a:t>
            </a:r>
            <a:endParaRPr lang="en-US" altLang="zh-CN" dirty="0"/>
          </a:p>
          <a:p>
            <a:r>
              <a:rPr lang="zh-CN" altLang="en-US" dirty="0"/>
              <a:t>例如：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2015/11/08 23:59:11 IP:202.197.1.1 GET 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067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10  Web</a:t>
            </a:r>
            <a:r>
              <a:rPr lang="zh-CN" altLang="en-US" dirty="0"/>
              <a:t>服务器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检查方式</a:t>
            </a:r>
            <a:endParaRPr lang="en-US" altLang="zh-CN" dirty="0"/>
          </a:p>
          <a:p>
            <a:pPr lvl="1"/>
            <a:r>
              <a:rPr lang="zh-CN" altLang="en-US" dirty="0"/>
              <a:t>教辅提供网页的首页</a:t>
            </a:r>
            <a:endParaRPr lang="en-US" altLang="zh-CN" dirty="0"/>
          </a:p>
          <a:p>
            <a:pPr lvl="1"/>
            <a:r>
              <a:rPr lang="zh-CN" altLang="en-US" dirty="0"/>
              <a:t>你需要把网页的首页，通过</a:t>
            </a:r>
            <a:r>
              <a:rPr lang="en-US" altLang="zh-CN" dirty="0"/>
              <a:t>Web</a:t>
            </a:r>
            <a:r>
              <a:rPr lang="zh-CN" altLang="en-US" dirty="0"/>
              <a:t>服务器，传送给浏览器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76585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266</Words>
  <Application>Microsoft Office PowerPoint</Application>
  <PresentationFormat>全屏显示(4:3)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主题</vt:lpstr>
      <vt:lpstr>计算机系统——实验10</vt:lpstr>
      <vt:lpstr>实验10  Web服务器</vt:lpstr>
      <vt:lpstr>实验10  Web服务器</vt:lpstr>
      <vt:lpstr>实验10  Web服务器</vt:lpstr>
      <vt:lpstr>实验10  Web服务器</vt:lpstr>
      <vt:lpstr>实验10  Web服务器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计算机系统原理——实验1</dc:title>
  <dc:creator>John</dc:creator>
  <cp:lastModifiedBy>kb kpbot</cp:lastModifiedBy>
  <cp:revision>48</cp:revision>
  <dcterms:created xsi:type="dcterms:W3CDTF">2015-08-03T13:09:12Z</dcterms:created>
  <dcterms:modified xsi:type="dcterms:W3CDTF">2022-06-07T14:27:22Z</dcterms:modified>
</cp:coreProperties>
</file>