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&lt;p style="margin: 0; font-size: 14.5px; text-align: center; color: var(--muted);"&gt;利用 &lt;strong&gt;FRP 内网穿透&lt;/strong&gt; 与 &lt;strong&gt;Caddy 反向代理&lt;/strong&gt;，实现零公网 IP 本地服务器的公网安全暴露。&lt;/p&gt;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Hightube 项目验收汇报</dc:title>
  <dc:subject>PptxGenJS Presentation</dc:subject>
  <dc:creator>Created by Marp</dc:creator>
  <cp:lastModifiedBy>Created by Marp</cp:lastModifiedBy>
  <cp:revision>1</cp:revision>
  <dcterms:created xsi:type="dcterms:W3CDTF">2026-06-29T03:09:39Z</dcterms:created>
  <dcterms:modified xsi:type="dcterms:W3CDTF">2026-06-29T03:09:39Z</dcterms:modified>
</cp:coreProperties>
</file>