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 class="lead" style="text-align:center;"&gt;全部 &lt;strong&gt;11 项功能测试用例&lt;/strong&gt; 与 &lt;strong&gt;10 项性能测试用例&lt;/strong&gt;（共 21 项）在&lt;strong&gt;优化开启&lt;/strong&gt;条件下通过 &lt;code&gt;./scripts/run_all_tests_verbose.sh&lt;/code&gt; 验证；当前无硬编码优化版本总耗时 &lt;strong&gt;217.293 秒&lt;/strong&gt;，输出与退出码 &lt;strong&gt;100% 匹配&lt;/strong&gt;预期。&lt;/p&gt;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SysY 编译器课程实验</dc:title>
  <dc:subject>PptxGenJS Presentation</dc:subject>
  <dc:creator>Created by Marp</dc:creator>
  <cp:lastModifiedBy>Created by Marp</cp:lastModifiedBy>
  <cp:revision>1</cp:revision>
  <dcterms:created xsi:type="dcterms:W3CDTF">2026-06-30T03:51:06Z</dcterms:created>
  <dcterms:modified xsi:type="dcterms:W3CDTF">2026-06-30T03:51:06Z</dcterms:modified>
</cp:coreProperties>
</file>